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60" y="31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08-Sep-16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08-Sep-16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08-Sep-16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08-Sep-16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08-Sep-16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019" y="4084080"/>
            <a:ext cx="6840004" cy="6262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0019" y="4047477"/>
            <a:ext cx="6840067" cy="63353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6018" y="1086339"/>
            <a:ext cx="1166761" cy="1203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322860" y="695502"/>
            <a:ext cx="364490" cy="207645"/>
          </a:xfrm>
          <a:custGeom>
            <a:avLst/>
            <a:gdLst/>
            <a:ahLst/>
            <a:cxnLst/>
            <a:rect l="l" t="t" r="r" b="b"/>
            <a:pathLst>
              <a:path w="364490" h="207644">
                <a:moveTo>
                  <a:pt x="49415" y="190766"/>
                </a:moveTo>
                <a:lnTo>
                  <a:pt x="66164" y="197453"/>
                </a:lnTo>
                <a:lnTo>
                  <a:pt x="86183" y="202668"/>
                </a:lnTo>
                <a:lnTo>
                  <a:pt x="108882" y="206056"/>
                </a:lnTo>
                <a:lnTo>
                  <a:pt x="133667" y="207264"/>
                </a:lnTo>
                <a:lnTo>
                  <a:pt x="159985" y="206224"/>
                </a:lnTo>
                <a:lnTo>
                  <a:pt x="190207" y="202633"/>
                </a:lnTo>
                <a:lnTo>
                  <a:pt x="211237" y="198386"/>
                </a:lnTo>
                <a:lnTo>
                  <a:pt x="112318" y="198386"/>
                </a:lnTo>
                <a:lnTo>
                  <a:pt x="88583" y="197408"/>
                </a:lnTo>
                <a:lnTo>
                  <a:pt x="69880" y="195143"/>
                </a:lnTo>
                <a:lnTo>
                  <a:pt x="56670" y="192594"/>
                </a:lnTo>
                <a:lnTo>
                  <a:pt x="49415" y="190766"/>
                </a:lnTo>
                <a:close/>
              </a:path>
              <a:path w="364490" h="207644">
                <a:moveTo>
                  <a:pt x="236270" y="174599"/>
                </a:moveTo>
                <a:lnTo>
                  <a:pt x="200520" y="186169"/>
                </a:lnTo>
                <a:lnTo>
                  <a:pt x="167760" y="193470"/>
                </a:lnTo>
                <a:lnTo>
                  <a:pt x="138251" y="197286"/>
                </a:lnTo>
                <a:lnTo>
                  <a:pt x="112318" y="198386"/>
                </a:lnTo>
                <a:lnTo>
                  <a:pt x="211237" y="198386"/>
                </a:lnTo>
                <a:lnTo>
                  <a:pt x="224135" y="195782"/>
                </a:lnTo>
                <a:lnTo>
                  <a:pt x="261569" y="184962"/>
                </a:lnTo>
                <a:lnTo>
                  <a:pt x="254751" y="182773"/>
                </a:lnTo>
                <a:lnTo>
                  <a:pt x="248358" y="180338"/>
                </a:lnTo>
                <a:lnTo>
                  <a:pt x="242241" y="177622"/>
                </a:lnTo>
                <a:lnTo>
                  <a:pt x="236270" y="174599"/>
                </a:lnTo>
                <a:close/>
              </a:path>
              <a:path w="364490" h="207644">
                <a:moveTo>
                  <a:pt x="121373" y="14960"/>
                </a:moveTo>
                <a:lnTo>
                  <a:pt x="63182" y="14960"/>
                </a:lnTo>
                <a:lnTo>
                  <a:pt x="63378" y="15038"/>
                </a:lnTo>
                <a:lnTo>
                  <a:pt x="72448" y="16378"/>
                </a:lnTo>
                <a:lnTo>
                  <a:pt x="84815" y="19910"/>
                </a:lnTo>
                <a:lnTo>
                  <a:pt x="122089" y="42015"/>
                </a:lnTo>
                <a:lnTo>
                  <a:pt x="147078" y="74472"/>
                </a:lnTo>
                <a:lnTo>
                  <a:pt x="186096" y="124640"/>
                </a:lnTo>
                <a:lnTo>
                  <a:pt x="227610" y="157667"/>
                </a:lnTo>
                <a:lnTo>
                  <a:pt x="268268" y="176996"/>
                </a:lnTo>
                <a:lnTo>
                  <a:pt x="304717" y="186069"/>
                </a:lnTo>
                <a:lnTo>
                  <a:pt x="333603" y="188328"/>
                </a:lnTo>
                <a:lnTo>
                  <a:pt x="345503" y="188328"/>
                </a:lnTo>
                <a:lnTo>
                  <a:pt x="351929" y="187109"/>
                </a:lnTo>
                <a:lnTo>
                  <a:pt x="353964" y="186486"/>
                </a:lnTo>
                <a:lnTo>
                  <a:pt x="350075" y="186486"/>
                </a:lnTo>
                <a:lnTo>
                  <a:pt x="334249" y="184907"/>
                </a:lnTo>
                <a:lnTo>
                  <a:pt x="277509" y="161369"/>
                </a:lnTo>
                <a:lnTo>
                  <a:pt x="240195" y="132143"/>
                </a:lnTo>
                <a:lnTo>
                  <a:pt x="208687" y="98717"/>
                </a:lnTo>
                <a:lnTo>
                  <a:pt x="181842" y="65396"/>
                </a:lnTo>
                <a:lnTo>
                  <a:pt x="165355" y="47275"/>
                </a:lnTo>
                <a:lnTo>
                  <a:pt x="147832" y="31384"/>
                </a:lnTo>
                <a:lnTo>
                  <a:pt x="128816" y="18326"/>
                </a:lnTo>
                <a:lnTo>
                  <a:pt x="121373" y="14960"/>
                </a:lnTo>
                <a:close/>
              </a:path>
              <a:path w="364490" h="207644">
                <a:moveTo>
                  <a:pt x="355003" y="186169"/>
                </a:moveTo>
                <a:lnTo>
                  <a:pt x="351929" y="186486"/>
                </a:lnTo>
                <a:lnTo>
                  <a:pt x="353964" y="186486"/>
                </a:lnTo>
                <a:lnTo>
                  <a:pt x="355003" y="186169"/>
                </a:lnTo>
                <a:close/>
              </a:path>
              <a:path w="364490" h="207644">
                <a:moveTo>
                  <a:pt x="363625" y="177342"/>
                </a:moveTo>
                <a:lnTo>
                  <a:pt x="355307" y="177342"/>
                </a:lnTo>
                <a:lnTo>
                  <a:pt x="360768" y="179463"/>
                </a:lnTo>
                <a:lnTo>
                  <a:pt x="364439" y="181292"/>
                </a:lnTo>
                <a:lnTo>
                  <a:pt x="364439" y="178562"/>
                </a:lnTo>
                <a:lnTo>
                  <a:pt x="363625" y="177342"/>
                </a:lnTo>
                <a:close/>
              </a:path>
              <a:path w="364490" h="207644">
                <a:moveTo>
                  <a:pt x="341242" y="164515"/>
                </a:moveTo>
                <a:lnTo>
                  <a:pt x="337299" y="164515"/>
                </a:lnTo>
                <a:lnTo>
                  <a:pt x="341249" y="173990"/>
                </a:lnTo>
                <a:lnTo>
                  <a:pt x="341871" y="177622"/>
                </a:lnTo>
                <a:lnTo>
                  <a:pt x="343992" y="177622"/>
                </a:lnTo>
                <a:lnTo>
                  <a:pt x="345846" y="177342"/>
                </a:lnTo>
                <a:lnTo>
                  <a:pt x="363625" y="177342"/>
                </a:lnTo>
                <a:lnTo>
                  <a:pt x="360768" y="173062"/>
                </a:lnTo>
                <a:lnTo>
                  <a:pt x="351028" y="171526"/>
                </a:lnTo>
                <a:lnTo>
                  <a:pt x="348564" y="171234"/>
                </a:lnTo>
                <a:lnTo>
                  <a:pt x="345503" y="169075"/>
                </a:lnTo>
                <a:lnTo>
                  <a:pt x="343103" y="166344"/>
                </a:lnTo>
                <a:lnTo>
                  <a:pt x="341242" y="164515"/>
                </a:lnTo>
                <a:close/>
              </a:path>
              <a:path w="364490" h="207644">
                <a:moveTo>
                  <a:pt x="311645" y="153822"/>
                </a:moveTo>
                <a:lnTo>
                  <a:pt x="304054" y="154089"/>
                </a:lnTo>
                <a:lnTo>
                  <a:pt x="296498" y="154814"/>
                </a:lnTo>
                <a:lnTo>
                  <a:pt x="289797" y="155885"/>
                </a:lnTo>
                <a:lnTo>
                  <a:pt x="284772" y="157187"/>
                </a:lnTo>
                <a:lnTo>
                  <a:pt x="290296" y="160553"/>
                </a:lnTo>
                <a:lnTo>
                  <a:pt x="299135" y="165417"/>
                </a:lnTo>
                <a:lnTo>
                  <a:pt x="304330" y="168186"/>
                </a:lnTo>
                <a:lnTo>
                  <a:pt x="310388" y="165735"/>
                </a:lnTo>
                <a:lnTo>
                  <a:pt x="316509" y="164515"/>
                </a:lnTo>
                <a:lnTo>
                  <a:pt x="341242" y="164515"/>
                </a:lnTo>
                <a:lnTo>
                  <a:pt x="338096" y="161425"/>
                </a:lnTo>
                <a:lnTo>
                  <a:pt x="331484" y="157449"/>
                </a:lnTo>
                <a:lnTo>
                  <a:pt x="322816" y="154791"/>
                </a:lnTo>
                <a:lnTo>
                  <a:pt x="311645" y="153822"/>
                </a:lnTo>
                <a:close/>
              </a:path>
              <a:path w="364490" h="207644">
                <a:moveTo>
                  <a:pt x="108476" y="9461"/>
                </a:moveTo>
                <a:lnTo>
                  <a:pt x="9766" y="9461"/>
                </a:lnTo>
                <a:lnTo>
                  <a:pt x="25422" y="10868"/>
                </a:lnTo>
                <a:lnTo>
                  <a:pt x="43054" y="15909"/>
                </a:lnTo>
                <a:lnTo>
                  <a:pt x="83896" y="41808"/>
                </a:lnTo>
                <a:lnTo>
                  <a:pt x="108783" y="72055"/>
                </a:lnTo>
                <a:lnTo>
                  <a:pt x="117195" y="84836"/>
                </a:lnTo>
                <a:lnTo>
                  <a:pt x="125252" y="96254"/>
                </a:lnTo>
                <a:lnTo>
                  <a:pt x="159510" y="131143"/>
                </a:lnTo>
                <a:lnTo>
                  <a:pt x="195643" y="152615"/>
                </a:lnTo>
                <a:lnTo>
                  <a:pt x="172799" y="132916"/>
                </a:lnTo>
                <a:lnTo>
                  <a:pt x="155051" y="113158"/>
                </a:lnTo>
                <a:lnTo>
                  <a:pt x="141651" y="94660"/>
                </a:lnTo>
                <a:lnTo>
                  <a:pt x="131851" y="78740"/>
                </a:lnTo>
                <a:lnTo>
                  <a:pt x="110175" y="48252"/>
                </a:lnTo>
                <a:lnTo>
                  <a:pt x="89844" y="29214"/>
                </a:lnTo>
                <a:lnTo>
                  <a:pt x="73349" y="18995"/>
                </a:lnTo>
                <a:lnTo>
                  <a:pt x="63378" y="15038"/>
                </a:lnTo>
                <a:lnTo>
                  <a:pt x="62852" y="14960"/>
                </a:lnTo>
                <a:lnTo>
                  <a:pt x="121373" y="14960"/>
                </a:lnTo>
                <a:lnTo>
                  <a:pt x="110505" y="10045"/>
                </a:lnTo>
                <a:lnTo>
                  <a:pt x="108476" y="9461"/>
                </a:lnTo>
                <a:close/>
              </a:path>
              <a:path w="364490" h="207644">
                <a:moveTo>
                  <a:pt x="63182" y="14960"/>
                </a:moveTo>
                <a:lnTo>
                  <a:pt x="62852" y="14960"/>
                </a:lnTo>
                <a:lnTo>
                  <a:pt x="63378" y="15038"/>
                </a:lnTo>
                <a:lnTo>
                  <a:pt x="63182" y="14960"/>
                </a:lnTo>
                <a:close/>
              </a:path>
              <a:path w="364490" h="207644">
                <a:moveTo>
                  <a:pt x="51269" y="0"/>
                </a:moveTo>
                <a:lnTo>
                  <a:pt x="32620" y="1228"/>
                </a:lnTo>
                <a:lnTo>
                  <a:pt x="17400" y="4116"/>
                </a:lnTo>
                <a:lnTo>
                  <a:pt x="6298" y="7463"/>
                </a:lnTo>
                <a:lnTo>
                  <a:pt x="0" y="10071"/>
                </a:lnTo>
                <a:lnTo>
                  <a:pt x="6680" y="9461"/>
                </a:lnTo>
                <a:lnTo>
                  <a:pt x="108476" y="9461"/>
                </a:lnTo>
                <a:lnTo>
                  <a:pt x="90719" y="4348"/>
                </a:lnTo>
                <a:lnTo>
                  <a:pt x="70594" y="1057"/>
                </a:lnTo>
                <a:lnTo>
                  <a:pt x="51269" y="0"/>
                </a:lnTo>
                <a:close/>
              </a:path>
            </a:pathLst>
          </a:custGeom>
          <a:solidFill>
            <a:srgbClr val="A69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376466" y="1004176"/>
            <a:ext cx="99060" cy="175895"/>
          </a:xfrm>
          <a:custGeom>
            <a:avLst/>
            <a:gdLst/>
            <a:ahLst/>
            <a:cxnLst/>
            <a:rect l="l" t="t" r="r" b="b"/>
            <a:pathLst>
              <a:path w="99060" h="175894">
                <a:moveTo>
                  <a:pt x="97574" y="0"/>
                </a:moveTo>
                <a:lnTo>
                  <a:pt x="6972" y="0"/>
                </a:lnTo>
                <a:lnTo>
                  <a:pt x="0" y="5854"/>
                </a:lnTo>
                <a:lnTo>
                  <a:pt x="0" y="169976"/>
                </a:lnTo>
                <a:lnTo>
                  <a:pt x="6972" y="175844"/>
                </a:lnTo>
                <a:lnTo>
                  <a:pt x="98742" y="175844"/>
                </a:lnTo>
                <a:lnTo>
                  <a:pt x="98742" y="149834"/>
                </a:lnTo>
                <a:lnTo>
                  <a:pt x="92849" y="144792"/>
                </a:lnTo>
                <a:lnTo>
                  <a:pt x="36931" y="144792"/>
                </a:lnTo>
                <a:lnTo>
                  <a:pt x="36931" y="100939"/>
                </a:lnTo>
                <a:lnTo>
                  <a:pt x="85001" y="100939"/>
                </a:lnTo>
                <a:lnTo>
                  <a:pt x="91160" y="94500"/>
                </a:lnTo>
                <a:lnTo>
                  <a:pt x="91160" y="76581"/>
                </a:lnTo>
                <a:lnTo>
                  <a:pt x="85001" y="69875"/>
                </a:lnTo>
                <a:lnTo>
                  <a:pt x="36931" y="69875"/>
                </a:lnTo>
                <a:lnTo>
                  <a:pt x="36931" y="31000"/>
                </a:lnTo>
                <a:lnTo>
                  <a:pt x="92011" y="31000"/>
                </a:lnTo>
                <a:lnTo>
                  <a:pt x="97574" y="25717"/>
                </a:lnTo>
                <a:lnTo>
                  <a:pt x="97574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808255" y="1004176"/>
            <a:ext cx="218440" cy="175895"/>
          </a:xfrm>
          <a:custGeom>
            <a:avLst/>
            <a:gdLst/>
            <a:ahLst/>
            <a:cxnLst/>
            <a:rect l="l" t="t" r="r" b="b"/>
            <a:pathLst>
              <a:path w="218439" h="175894">
                <a:moveTo>
                  <a:pt x="66281" y="0"/>
                </a:moveTo>
                <a:lnTo>
                  <a:pt x="23520" y="0"/>
                </a:lnTo>
                <a:lnTo>
                  <a:pt x="26022" y="4470"/>
                </a:lnTo>
                <a:lnTo>
                  <a:pt x="27393" y="11176"/>
                </a:lnTo>
                <a:lnTo>
                  <a:pt x="27393" y="20955"/>
                </a:lnTo>
                <a:lnTo>
                  <a:pt x="27165" y="23482"/>
                </a:lnTo>
                <a:lnTo>
                  <a:pt x="8407" y="155994"/>
                </a:lnTo>
                <a:lnTo>
                  <a:pt x="7302" y="163233"/>
                </a:lnTo>
                <a:lnTo>
                  <a:pt x="4483" y="170815"/>
                </a:lnTo>
                <a:lnTo>
                  <a:pt x="0" y="175844"/>
                </a:lnTo>
                <a:lnTo>
                  <a:pt x="41376" y="175844"/>
                </a:lnTo>
                <a:lnTo>
                  <a:pt x="39154" y="171665"/>
                </a:lnTo>
                <a:lnTo>
                  <a:pt x="38036" y="166636"/>
                </a:lnTo>
                <a:lnTo>
                  <a:pt x="38036" y="158229"/>
                </a:lnTo>
                <a:lnTo>
                  <a:pt x="38887" y="152908"/>
                </a:lnTo>
                <a:lnTo>
                  <a:pt x="39154" y="150406"/>
                </a:lnTo>
                <a:lnTo>
                  <a:pt x="52298" y="57594"/>
                </a:lnTo>
                <a:lnTo>
                  <a:pt x="90937" y="57594"/>
                </a:lnTo>
                <a:lnTo>
                  <a:pt x="70789" y="7810"/>
                </a:lnTo>
                <a:lnTo>
                  <a:pt x="68808" y="2768"/>
                </a:lnTo>
                <a:lnTo>
                  <a:pt x="66281" y="0"/>
                </a:lnTo>
                <a:close/>
              </a:path>
              <a:path w="218439" h="175894">
                <a:moveTo>
                  <a:pt x="90937" y="57594"/>
                </a:moveTo>
                <a:lnTo>
                  <a:pt x="52298" y="57594"/>
                </a:lnTo>
                <a:lnTo>
                  <a:pt x="100723" y="175844"/>
                </a:lnTo>
                <a:lnTo>
                  <a:pt x="117741" y="175844"/>
                </a:lnTo>
                <a:lnTo>
                  <a:pt x="143389" y="109296"/>
                </a:lnTo>
                <a:lnTo>
                  <a:pt x="111861" y="109296"/>
                </a:lnTo>
                <a:lnTo>
                  <a:pt x="90937" y="57594"/>
                </a:lnTo>
                <a:close/>
              </a:path>
              <a:path w="218439" h="175894">
                <a:moveTo>
                  <a:pt x="198484" y="59817"/>
                </a:moveTo>
                <a:lnTo>
                  <a:pt x="162458" y="59817"/>
                </a:lnTo>
                <a:lnTo>
                  <a:pt x="173771" y="152908"/>
                </a:lnTo>
                <a:lnTo>
                  <a:pt x="173951" y="154597"/>
                </a:lnTo>
                <a:lnTo>
                  <a:pt x="174448" y="158229"/>
                </a:lnTo>
                <a:lnTo>
                  <a:pt x="174442" y="166636"/>
                </a:lnTo>
                <a:lnTo>
                  <a:pt x="173126" y="171373"/>
                </a:lnTo>
                <a:lnTo>
                  <a:pt x="170586" y="175844"/>
                </a:lnTo>
                <a:lnTo>
                  <a:pt x="217855" y="175844"/>
                </a:lnTo>
                <a:lnTo>
                  <a:pt x="214477" y="171373"/>
                </a:lnTo>
                <a:lnTo>
                  <a:pt x="211137" y="164122"/>
                </a:lnTo>
                <a:lnTo>
                  <a:pt x="198484" y="59817"/>
                </a:lnTo>
                <a:close/>
              </a:path>
              <a:path w="218439" h="175894">
                <a:moveTo>
                  <a:pt x="197739" y="0"/>
                </a:moveTo>
                <a:lnTo>
                  <a:pt x="156895" y="0"/>
                </a:lnTo>
                <a:lnTo>
                  <a:pt x="152425" y="3340"/>
                </a:lnTo>
                <a:lnTo>
                  <a:pt x="111861" y="109296"/>
                </a:lnTo>
                <a:lnTo>
                  <a:pt x="143389" y="109296"/>
                </a:lnTo>
                <a:lnTo>
                  <a:pt x="162458" y="59817"/>
                </a:lnTo>
                <a:lnTo>
                  <a:pt x="198484" y="59817"/>
                </a:lnTo>
                <a:lnTo>
                  <a:pt x="194652" y="28232"/>
                </a:lnTo>
                <a:lnTo>
                  <a:pt x="194360" y="25971"/>
                </a:lnTo>
                <a:lnTo>
                  <a:pt x="193642" y="20955"/>
                </a:lnTo>
                <a:lnTo>
                  <a:pt x="193522" y="10058"/>
                </a:lnTo>
                <a:lnTo>
                  <a:pt x="195199" y="4470"/>
                </a:lnTo>
                <a:lnTo>
                  <a:pt x="197739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40107" y="1003033"/>
            <a:ext cx="160020" cy="178435"/>
          </a:xfrm>
          <a:custGeom>
            <a:avLst/>
            <a:gdLst/>
            <a:ahLst/>
            <a:cxnLst/>
            <a:rect l="l" t="t" r="r" b="b"/>
            <a:pathLst>
              <a:path w="160020" h="178434">
                <a:moveTo>
                  <a:pt x="79959" y="0"/>
                </a:moveTo>
                <a:lnTo>
                  <a:pt x="47405" y="6899"/>
                </a:lnTo>
                <a:lnTo>
                  <a:pt x="22148" y="25833"/>
                </a:lnTo>
                <a:lnTo>
                  <a:pt x="5807" y="54151"/>
                </a:lnTo>
                <a:lnTo>
                  <a:pt x="0" y="89204"/>
                </a:lnTo>
                <a:lnTo>
                  <a:pt x="5807" y="124243"/>
                </a:lnTo>
                <a:lnTo>
                  <a:pt x="22148" y="152553"/>
                </a:lnTo>
                <a:lnTo>
                  <a:pt x="47405" y="171484"/>
                </a:lnTo>
                <a:lnTo>
                  <a:pt x="79959" y="178384"/>
                </a:lnTo>
                <a:lnTo>
                  <a:pt x="112500" y="171484"/>
                </a:lnTo>
                <a:lnTo>
                  <a:pt x="137768" y="152553"/>
                </a:lnTo>
                <a:lnTo>
                  <a:pt x="141247" y="146532"/>
                </a:lnTo>
                <a:lnTo>
                  <a:pt x="79959" y="146532"/>
                </a:lnTo>
                <a:lnTo>
                  <a:pt x="61876" y="142054"/>
                </a:lnTo>
                <a:lnTo>
                  <a:pt x="48531" y="129813"/>
                </a:lnTo>
                <a:lnTo>
                  <a:pt x="40270" y="111599"/>
                </a:lnTo>
                <a:lnTo>
                  <a:pt x="37439" y="89204"/>
                </a:lnTo>
                <a:lnTo>
                  <a:pt x="40270" y="66795"/>
                </a:lnTo>
                <a:lnTo>
                  <a:pt x="48531" y="48588"/>
                </a:lnTo>
                <a:lnTo>
                  <a:pt x="61876" y="36360"/>
                </a:lnTo>
                <a:lnTo>
                  <a:pt x="79959" y="31889"/>
                </a:lnTo>
                <a:lnTo>
                  <a:pt x="141266" y="31889"/>
                </a:lnTo>
                <a:lnTo>
                  <a:pt x="137768" y="25833"/>
                </a:lnTo>
                <a:lnTo>
                  <a:pt x="112500" y="6899"/>
                </a:lnTo>
                <a:lnTo>
                  <a:pt x="79959" y="0"/>
                </a:lnTo>
                <a:close/>
              </a:path>
              <a:path w="160020" h="178434">
                <a:moveTo>
                  <a:pt x="141266" y="31889"/>
                </a:moveTo>
                <a:lnTo>
                  <a:pt x="79959" y="31889"/>
                </a:lnTo>
                <a:lnTo>
                  <a:pt x="98051" y="36360"/>
                </a:lnTo>
                <a:lnTo>
                  <a:pt x="111382" y="48588"/>
                </a:lnTo>
                <a:lnTo>
                  <a:pt x="119621" y="66795"/>
                </a:lnTo>
                <a:lnTo>
                  <a:pt x="122440" y="89204"/>
                </a:lnTo>
                <a:lnTo>
                  <a:pt x="119621" y="111599"/>
                </a:lnTo>
                <a:lnTo>
                  <a:pt x="111382" y="129813"/>
                </a:lnTo>
                <a:lnTo>
                  <a:pt x="98051" y="142054"/>
                </a:lnTo>
                <a:lnTo>
                  <a:pt x="79959" y="146532"/>
                </a:lnTo>
                <a:lnTo>
                  <a:pt x="141247" y="146532"/>
                </a:lnTo>
                <a:lnTo>
                  <a:pt x="154127" y="124243"/>
                </a:lnTo>
                <a:lnTo>
                  <a:pt x="159943" y="89204"/>
                </a:lnTo>
                <a:lnTo>
                  <a:pt x="154127" y="54151"/>
                </a:lnTo>
                <a:lnTo>
                  <a:pt x="141266" y="3188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210376" y="1004176"/>
            <a:ext cx="144780" cy="177800"/>
          </a:xfrm>
          <a:custGeom>
            <a:avLst/>
            <a:gdLst/>
            <a:ahLst/>
            <a:cxnLst/>
            <a:rect l="l" t="t" r="r" b="b"/>
            <a:pathLst>
              <a:path w="144779" h="177800">
                <a:moveTo>
                  <a:pt x="33032" y="0"/>
                </a:moveTo>
                <a:lnTo>
                  <a:pt x="0" y="0"/>
                </a:lnTo>
                <a:lnTo>
                  <a:pt x="45567" y="155155"/>
                </a:lnTo>
                <a:lnTo>
                  <a:pt x="49466" y="164331"/>
                </a:lnTo>
                <a:lnTo>
                  <a:pt x="55241" y="171392"/>
                </a:lnTo>
                <a:lnTo>
                  <a:pt x="62898" y="175929"/>
                </a:lnTo>
                <a:lnTo>
                  <a:pt x="72440" y="177533"/>
                </a:lnTo>
                <a:lnTo>
                  <a:pt x="82106" y="175996"/>
                </a:lnTo>
                <a:lnTo>
                  <a:pt x="89776" y="171523"/>
                </a:lnTo>
                <a:lnTo>
                  <a:pt x="95550" y="164320"/>
                </a:lnTo>
                <a:lnTo>
                  <a:pt x="99529" y="154597"/>
                </a:lnTo>
                <a:lnTo>
                  <a:pt x="109003" y="121881"/>
                </a:lnTo>
                <a:lnTo>
                  <a:pt x="72720" y="121881"/>
                </a:lnTo>
                <a:lnTo>
                  <a:pt x="39128" y="11734"/>
                </a:lnTo>
                <a:lnTo>
                  <a:pt x="36906" y="4178"/>
                </a:lnTo>
                <a:lnTo>
                  <a:pt x="33032" y="0"/>
                </a:lnTo>
                <a:close/>
              </a:path>
              <a:path w="144779" h="177800">
                <a:moveTo>
                  <a:pt x="144297" y="0"/>
                </a:moveTo>
                <a:lnTo>
                  <a:pt x="110464" y="0"/>
                </a:lnTo>
                <a:lnTo>
                  <a:pt x="106794" y="4178"/>
                </a:lnTo>
                <a:lnTo>
                  <a:pt x="104559" y="11734"/>
                </a:lnTo>
                <a:lnTo>
                  <a:pt x="72720" y="121881"/>
                </a:lnTo>
                <a:lnTo>
                  <a:pt x="109003" y="121881"/>
                </a:lnTo>
                <a:lnTo>
                  <a:pt x="144297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063270" y="1003312"/>
            <a:ext cx="140970" cy="177165"/>
          </a:xfrm>
          <a:custGeom>
            <a:avLst/>
            <a:gdLst/>
            <a:ahLst/>
            <a:cxnLst/>
            <a:rect l="l" t="t" r="r" b="b"/>
            <a:pathLst>
              <a:path w="140970" h="177165">
                <a:moveTo>
                  <a:pt x="31572" y="863"/>
                </a:moveTo>
                <a:lnTo>
                  <a:pt x="0" y="863"/>
                </a:lnTo>
                <a:lnTo>
                  <a:pt x="0" y="170560"/>
                </a:lnTo>
                <a:lnTo>
                  <a:pt x="7531" y="176707"/>
                </a:lnTo>
                <a:lnTo>
                  <a:pt x="37147" y="176707"/>
                </a:lnTo>
                <a:lnTo>
                  <a:pt x="37147" y="112966"/>
                </a:lnTo>
                <a:lnTo>
                  <a:pt x="48920" y="100647"/>
                </a:lnTo>
                <a:lnTo>
                  <a:pt x="91801" y="100647"/>
                </a:lnTo>
                <a:lnTo>
                  <a:pt x="74942" y="74383"/>
                </a:lnTo>
                <a:lnTo>
                  <a:pt x="83063" y="66001"/>
                </a:lnTo>
                <a:lnTo>
                  <a:pt x="37147" y="66001"/>
                </a:lnTo>
                <a:lnTo>
                  <a:pt x="37147" y="7848"/>
                </a:lnTo>
                <a:lnTo>
                  <a:pt x="31572" y="863"/>
                </a:lnTo>
                <a:close/>
              </a:path>
              <a:path w="140970" h="177165">
                <a:moveTo>
                  <a:pt x="91801" y="100647"/>
                </a:moveTo>
                <a:lnTo>
                  <a:pt x="48920" y="100647"/>
                </a:lnTo>
                <a:lnTo>
                  <a:pt x="96164" y="173913"/>
                </a:lnTo>
                <a:lnTo>
                  <a:pt x="99212" y="176707"/>
                </a:lnTo>
                <a:lnTo>
                  <a:pt x="140627" y="176707"/>
                </a:lnTo>
                <a:lnTo>
                  <a:pt x="91801" y="100647"/>
                </a:lnTo>
                <a:close/>
              </a:path>
              <a:path w="140970" h="177165">
                <a:moveTo>
                  <a:pt x="119926" y="0"/>
                </a:moveTo>
                <a:lnTo>
                  <a:pt x="102311" y="0"/>
                </a:lnTo>
                <a:lnTo>
                  <a:pt x="97561" y="3936"/>
                </a:lnTo>
                <a:lnTo>
                  <a:pt x="94487" y="7010"/>
                </a:lnTo>
                <a:lnTo>
                  <a:pt x="37147" y="66001"/>
                </a:lnTo>
                <a:lnTo>
                  <a:pt x="83063" y="66001"/>
                </a:lnTo>
                <a:lnTo>
                  <a:pt x="119646" y="28244"/>
                </a:lnTo>
                <a:lnTo>
                  <a:pt x="122758" y="25171"/>
                </a:lnTo>
                <a:lnTo>
                  <a:pt x="125514" y="20980"/>
                </a:lnTo>
                <a:lnTo>
                  <a:pt x="125514" y="7010"/>
                </a:lnTo>
                <a:lnTo>
                  <a:pt x="119926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508216" y="1004176"/>
            <a:ext cx="131445" cy="175895"/>
          </a:xfrm>
          <a:custGeom>
            <a:avLst/>
            <a:gdLst/>
            <a:ahLst/>
            <a:cxnLst/>
            <a:rect l="l" t="t" r="r" b="b"/>
            <a:pathLst>
              <a:path w="131445" h="175894">
                <a:moveTo>
                  <a:pt x="29032" y="0"/>
                </a:moveTo>
                <a:lnTo>
                  <a:pt x="0" y="0"/>
                </a:lnTo>
                <a:lnTo>
                  <a:pt x="0" y="175844"/>
                </a:lnTo>
                <a:lnTo>
                  <a:pt x="28194" y="175844"/>
                </a:lnTo>
                <a:lnTo>
                  <a:pt x="34340" y="168859"/>
                </a:lnTo>
                <a:lnTo>
                  <a:pt x="34340" y="77724"/>
                </a:lnTo>
                <a:lnTo>
                  <a:pt x="83591" y="77724"/>
                </a:lnTo>
                <a:lnTo>
                  <a:pt x="34340" y="6400"/>
                </a:lnTo>
                <a:lnTo>
                  <a:pt x="31534" y="1955"/>
                </a:lnTo>
                <a:lnTo>
                  <a:pt x="29032" y="0"/>
                </a:lnTo>
                <a:close/>
              </a:path>
              <a:path w="131445" h="175894">
                <a:moveTo>
                  <a:pt x="83591" y="77724"/>
                </a:moveTo>
                <a:lnTo>
                  <a:pt x="34340" y="77724"/>
                </a:lnTo>
                <a:lnTo>
                  <a:pt x="98399" y="169976"/>
                </a:lnTo>
                <a:lnTo>
                  <a:pt x="101193" y="173888"/>
                </a:lnTo>
                <a:lnTo>
                  <a:pt x="103720" y="175844"/>
                </a:lnTo>
                <a:lnTo>
                  <a:pt x="131406" y="175844"/>
                </a:lnTo>
                <a:lnTo>
                  <a:pt x="131406" y="96723"/>
                </a:lnTo>
                <a:lnTo>
                  <a:pt x="96710" y="96723"/>
                </a:lnTo>
                <a:lnTo>
                  <a:pt x="83591" y="77724"/>
                </a:lnTo>
                <a:close/>
              </a:path>
              <a:path w="131445" h="175894">
                <a:moveTo>
                  <a:pt x="131406" y="0"/>
                </a:moveTo>
                <a:lnTo>
                  <a:pt x="103441" y="0"/>
                </a:lnTo>
                <a:lnTo>
                  <a:pt x="96710" y="6400"/>
                </a:lnTo>
                <a:lnTo>
                  <a:pt x="96710" y="96723"/>
                </a:lnTo>
                <a:lnTo>
                  <a:pt x="131406" y="96723"/>
                </a:lnTo>
                <a:lnTo>
                  <a:pt x="131406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678180" y="1004176"/>
            <a:ext cx="120650" cy="175895"/>
          </a:xfrm>
          <a:custGeom>
            <a:avLst/>
            <a:gdLst/>
            <a:ahLst/>
            <a:cxnLst/>
            <a:rect l="l" t="t" r="r" b="b"/>
            <a:pathLst>
              <a:path w="120650" h="175894">
                <a:moveTo>
                  <a:pt x="63512" y="0"/>
                </a:moveTo>
                <a:lnTo>
                  <a:pt x="0" y="0"/>
                </a:lnTo>
                <a:lnTo>
                  <a:pt x="0" y="175844"/>
                </a:lnTo>
                <a:lnTo>
                  <a:pt x="30772" y="175844"/>
                </a:lnTo>
                <a:lnTo>
                  <a:pt x="36906" y="169164"/>
                </a:lnTo>
                <a:lnTo>
                  <a:pt x="36906" y="106235"/>
                </a:lnTo>
                <a:lnTo>
                  <a:pt x="68833" y="106235"/>
                </a:lnTo>
                <a:lnTo>
                  <a:pt x="89722" y="101867"/>
                </a:lnTo>
                <a:lnTo>
                  <a:pt x="105970" y="90158"/>
                </a:lnTo>
                <a:lnTo>
                  <a:pt x="115252" y="75222"/>
                </a:lnTo>
                <a:lnTo>
                  <a:pt x="36906" y="75222"/>
                </a:lnTo>
                <a:lnTo>
                  <a:pt x="36906" y="31013"/>
                </a:lnTo>
                <a:lnTo>
                  <a:pt x="115569" y="31013"/>
                </a:lnTo>
                <a:lnTo>
                  <a:pt x="105305" y="15443"/>
                </a:lnTo>
                <a:lnTo>
                  <a:pt x="87477" y="4131"/>
                </a:lnTo>
                <a:lnTo>
                  <a:pt x="63512" y="0"/>
                </a:lnTo>
                <a:close/>
              </a:path>
              <a:path w="120650" h="175894">
                <a:moveTo>
                  <a:pt x="115569" y="31013"/>
                </a:moveTo>
                <a:lnTo>
                  <a:pt x="57886" y="31013"/>
                </a:lnTo>
                <a:lnTo>
                  <a:pt x="68348" y="32772"/>
                </a:lnTo>
                <a:lnTo>
                  <a:pt x="75776" y="37545"/>
                </a:lnTo>
                <a:lnTo>
                  <a:pt x="80205" y="44574"/>
                </a:lnTo>
                <a:lnTo>
                  <a:pt x="81673" y="53098"/>
                </a:lnTo>
                <a:lnTo>
                  <a:pt x="80205" y="61634"/>
                </a:lnTo>
                <a:lnTo>
                  <a:pt x="75776" y="68675"/>
                </a:lnTo>
                <a:lnTo>
                  <a:pt x="68348" y="73458"/>
                </a:lnTo>
                <a:lnTo>
                  <a:pt x="57886" y="75222"/>
                </a:lnTo>
                <a:lnTo>
                  <a:pt x="115252" y="75222"/>
                </a:lnTo>
                <a:lnTo>
                  <a:pt x="116506" y="73204"/>
                </a:lnTo>
                <a:lnTo>
                  <a:pt x="120256" y="53098"/>
                </a:lnTo>
                <a:lnTo>
                  <a:pt x="116422" y="32307"/>
                </a:lnTo>
                <a:lnTo>
                  <a:pt x="115569" y="31013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821652" y="1004176"/>
            <a:ext cx="37465" cy="175895"/>
          </a:xfrm>
          <a:custGeom>
            <a:avLst/>
            <a:gdLst/>
            <a:ahLst/>
            <a:cxnLst/>
            <a:rect l="l" t="t" r="r" b="b"/>
            <a:pathLst>
              <a:path w="37465" h="175894">
                <a:moveTo>
                  <a:pt x="31864" y="0"/>
                </a:moveTo>
                <a:lnTo>
                  <a:pt x="0" y="0"/>
                </a:lnTo>
                <a:lnTo>
                  <a:pt x="0" y="169405"/>
                </a:lnTo>
                <a:lnTo>
                  <a:pt x="6413" y="175844"/>
                </a:lnTo>
                <a:lnTo>
                  <a:pt x="37172" y="175844"/>
                </a:lnTo>
                <a:lnTo>
                  <a:pt x="37172" y="7251"/>
                </a:lnTo>
                <a:lnTo>
                  <a:pt x="31864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889584" y="1003033"/>
            <a:ext cx="145415" cy="178435"/>
          </a:xfrm>
          <a:custGeom>
            <a:avLst/>
            <a:gdLst/>
            <a:ahLst/>
            <a:cxnLst/>
            <a:rect l="l" t="t" r="r" b="b"/>
            <a:pathLst>
              <a:path w="145415" h="178434">
                <a:moveTo>
                  <a:pt x="76352" y="0"/>
                </a:moveTo>
                <a:lnTo>
                  <a:pt x="45444" y="6740"/>
                </a:lnTo>
                <a:lnTo>
                  <a:pt x="21307" y="25407"/>
                </a:lnTo>
                <a:lnTo>
                  <a:pt x="5604" y="53669"/>
                </a:lnTo>
                <a:lnTo>
                  <a:pt x="0" y="89192"/>
                </a:lnTo>
                <a:lnTo>
                  <a:pt x="5716" y="126134"/>
                </a:lnTo>
                <a:lnTo>
                  <a:pt x="21607" y="154238"/>
                </a:lnTo>
                <a:lnTo>
                  <a:pt x="45782" y="172116"/>
                </a:lnTo>
                <a:lnTo>
                  <a:pt x="76352" y="178384"/>
                </a:lnTo>
                <a:lnTo>
                  <a:pt x="105378" y="172262"/>
                </a:lnTo>
                <a:lnTo>
                  <a:pt x="126755" y="156652"/>
                </a:lnTo>
                <a:lnTo>
                  <a:pt x="133178" y="146532"/>
                </a:lnTo>
                <a:lnTo>
                  <a:pt x="78016" y="146532"/>
                </a:lnTo>
                <a:lnTo>
                  <a:pt x="60962" y="141977"/>
                </a:lnTo>
                <a:lnTo>
                  <a:pt x="48223" y="129606"/>
                </a:lnTo>
                <a:lnTo>
                  <a:pt x="40248" y="111363"/>
                </a:lnTo>
                <a:lnTo>
                  <a:pt x="37490" y="89192"/>
                </a:lnTo>
                <a:lnTo>
                  <a:pt x="40116" y="67537"/>
                </a:lnTo>
                <a:lnTo>
                  <a:pt x="47825" y="49342"/>
                </a:lnTo>
                <a:lnTo>
                  <a:pt x="60357" y="36810"/>
                </a:lnTo>
                <a:lnTo>
                  <a:pt x="77457" y="32143"/>
                </a:lnTo>
                <a:lnTo>
                  <a:pt x="133705" y="32143"/>
                </a:lnTo>
                <a:lnTo>
                  <a:pt x="126755" y="21223"/>
                </a:lnTo>
                <a:lnTo>
                  <a:pt x="105378" y="5930"/>
                </a:lnTo>
                <a:lnTo>
                  <a:pt x="76352" y="0"/>
                </a:lnTo>
                <a:close/>
              </a:path>
              <a:path w="145415" h="178434">
                <a:moveTo>
                  <a:pt x="144868" y="113499"/>
                </a:moveTo>
                <a:lnTo>
                  <a:pt x="111861" y="113499"/>
                </a:lnTo>
                <a:lnTo>
                  <a:pt x="108508" y="116586"/>
                </a:lnTo>
                <a:lnTo>
                  <a:pt x="105130" y="124421"/>
                </a:lnTo>
                <a:lnTo>
                  <a:pt x="101272" y="132120"/>
                </a:lnTo>
                <a:lnTo>
                  <a:pt x="95688" y="139249"/>
                </a:lnTo>
                <a:lnTo>
                  <a:pt x="88046" y="144492"/>
                </a:lnTo>
                <a:lnTo>
                  <a:pt x="78016" y="146532"/>
                </a:lnTo>
                <a:lnTo>
                  <a:pt x="133178" y="146532"/>
                </a:lnTo>
                <a:lnTo>
                  <a:pt x="140060" y="135687"/>
                </a:lnTo>
                <a:lnTo>
                  <a:pt x="144868" y="113499"/>
                </a:lnTo>
                <a:close/>
              </a:path>
              <a:path w="145415" h="178434">
                <a:moveTo>
                  <a:pt x="133705" y="32143"/>
                </a:moveTo>
                <a:lnTo>
                  <a:pt x="77457" y="32143"/>
                </a:lnTo>
                <a:lnTo>
                  <a:pt x="87758" y="33922"/>
                </a:lnTo>
                <a:lnTo>
                  <a:pt x="95200" y="38590"/>
                </a:lnTo>
                <a:lnTo>
                  <a:pt x="100483" y="45147"/>
                </a:lnTo>
                <a:lnTo>
                  <a:pt x="104305" y="52590"/>
                </a:lnTo>
                <a:lnTo>
                  <a:pt x="108508" y="62064"/>
                </a:lnTo>
                <a:lnTo>
                  <a:pt x="112458" y="64897"/>
                </a:lnTo>
                <a:lnTo>
                  <a:pt x="144868" y="64897"/>
                </a:lnTo>
                <a:lnTo>
                  <a:pt x="140060" y="42128"/>
                </a:lnTo>
                <a:lnTo>
                  <a:pt x="133705" y="32143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821563" y="951992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30">
                <a:moveTo>
                  <a:pt x="17830" y="0"/>
                </a:moveTo>
                <a:lnTo>
                  <a:pt x="10881" y="1439"/>
                </a:lnTo>
                <a:lnTo>
                  <a:pt x="5214" y="5362"/>
                </a:lnTo>
                <a:lnTo>
                  <a:pt x="1398" y="11176"/>
                </a:lnTo>
                <a:lnTo>
                  <a:pt x="0" y="18288"/>
                </a:lnTo>
                <a:lnTo>
                  <a:pt x="1398" y="25390"/>
                </a:lnTo>
                <a:lnTo>
                  <a:pt x="5214" y="31195"/>
                </a:lnTo>
                <a:lnTo>
                  <a:pt x="10881" y="35113"/>
                </a:lnTo>
                <a:lnTo>
                  <a:pt x="17830" y="36550"/>
                </a:lnTo>
                <a:lnTo>
                  <a:pt x="24780" y="35113"/>
                </a:lnTo>
                <a:lnTo>
                  <a:pt x="30460" y="31195"/>
                </a:lnTo>
                <a:lnTo>
                  <a:pt x="34293" y="25390"/>
                </a:lnTo>
                <a:lnTo>
                  <a:pt x="35699" y="18288"/>
                </a:lnTo>
                <a:lnTo>
                  <a:pt x="34293" y="11176"/>
                </a:lnTo>
                <a:lnTo>
                  <a:pt x="30460" y="5362"/>
                </a:lnTo>
                <a:lnTo>
                  <a:pt x="24780" y="1439"/>
                </a:lnTo>
                <a:lnTo>
                  <a:pt x="17830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071311" y="951992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30">
                <a:moveTo>
                  <a:pt x="17856" y="0"/>
                </a:moveTo>
                <a:lnTo>
                  <a:pt x="10897" y="1439"/>
                </a:lnTo>
                <a:lnTo>
                  <a:pt x="5222" y="5362"/>
                </a:lnTo>
                <a:lnTo>
                  <a:pt x="1400" y="11176"/>
                </a:lnTo>
                <a:lnTo>
                  <a:pt x="0" y="18288"/>
                </a:lnTo>
                <a:lnTo>
                  <a:pt x="1400" y="25390"/>
                </a:lnTo>
                <a:lnTo>
                  <a:pt x="5222" y="31195"/>
                </a:lnTo>
                <a:lnTo>
                  <a:pt x="10897" y="35113"/>
                </a:lnTo>
                <a:lnTo>
                  <a:pt x="17856" y="36550"/>
                </a:lnTo>
                <a:lnTo>
                  <a:pt x="24811" y="35113"/>
                </a:lnTo>
                <a:lnTo>
                  <a:pt x="30491" y="31195"/>
                </a:lnTo>
                <a:lnTo>
                  <a:pt x="34320" y="25390"/>
                </a:lnTo>
                <a:lnTo>
                  <a:pt x="35725" y="18288"/>
                </a:lnTo>
                <a:lnTo>
                  <a:pt x="34320" y="11176"/>
                </a:lnTo>
                <a:lnTo>
                  <a:pt x="30491" y="5362"/>
                </a:lnTo>
                <a:lnTo>
                  <a:pt x="24811" y="1439"/>
                </a:lnTo>
                <a:lnTo>
                  <a:pt x="17856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133350" y="951992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30">
                <a:moveTo>
                  <a:pt x="17830" y="0"/>
                </a:moveTo>
                <a:lnTo>
                  <a:pt x="10887" y="1439"/>
                </a:lnTo>
                <a:lnTo>
                  <a:pt x="5219" y="5362"/>
                </a:lnTo>
                <a:lnTo>
                  <a:pt x="1400" y="11176"/>
                </a:lnTo>
                <a:lnTo>
                  <a:pt x="0" y="18288"/>
                </a:lnTo>
                <a:lnTo>
                  <a:pt x="1400" y="25390"/>
                </a:lnTo>
                <a:lnTo>
                  <a:pt x="5219" y="31195"/>
                </a:lnTo>
                <a:lnTo>
                  <a:pt x="10887" y="35113"/>
                </a:lnTo>
                <a:lnTo>
                  <a:pt x="17830" y="36550"/>
                </a:lnTo>
                <a:lnTo>
                  <a:pt x="24795" y="35113"/>
                </a:lnTo>
                <a:lnTo>
                  <a:pt x="30483" y="31195"/>
                </a:lnTo>
                <a:lnTo>
                  <a:pt x="34318" y="25390"/>
                </a:lnTo>
                <a:lnTo>
                  <a:pt x="35725" y="18288"/>
                </a:lnTo>
                <a:lnTo>
                  <a:pt x="34318" y="11176"/>
                </a:lnTo>
                <a:lnTo>
                  <a:pt x="30483" y="5362"/>
                </a:lnTo>
                <a:lnTo>
                  <a:pt x="24795" y="1439"/>
                </a:lnTo>
                <a:lnTo>
                  <a:pt x="17830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994514" y="1256627"/>
            <a:ext cx="56515" cy="76200"/>
          </a:xfrm>
          <a:custGeom>
            <a:avLst/>
            <a:gdLst/>
            <a:ahLst/>
            <a:cxnLst/>
            <a:rect l="l" t="t" r="r" b="b"/>
            <a:pathLst>
              <a:path w="56514" h="76200">
                <a:moveTo>
                  <a:pt x="9080" y="0"/>
                </a:moveTo>
                <a:lnTo>
                  <a:pt x="0" y="0"/>
                </a:lnTo>
                <a:lnTo>
                  <a:pt x="0" y="75844"/>
                </a:lnTo>
                <a:lnTo>
                  <a:pt x="9080" y="75844"/>
                </a:lnTo>
                <a:lnTo>
                  <a:pt x="9080" y="39979"/>
                </a:lnTo>
                <a:lnTo>
                  <a:pt x="56438" y="39979"/>
                </a:lnTo>
                <a:lnTo>
                  <a:pt x="56438" y="32626"/>
                </a:lnTo>
                <a:lnTo>
                  <a:pt x="9080" y="32626"/>
                </a:lnTo>
                <a:lnTo>
                  <a:pt x="9080" y="0"/>
                </a:lnTo>
                <a:close/>
              </a:path>
              <a:path w="56514" h="76200">
                <a:moveTo>
                  <a:pt x="56438" y="39979"/>
                </a:moveTo>
                <a:lnTo>
                  <a:pt x="47307" y="39979"/>
                </a:lnTo>
                <a:lnTo>
                  <a:pt x="47307" y="75844"/>
                </a:lnTo>
                <a:lnTo>
                  <a:pt x="56438" y="75844"/>
                </a:lnTo>
                <a:lnTo>
                  <a:pt x="56438" y="39979"/>
                </a:lnTo>
                <a:close/>
              </a:path>
              <a:path w="56514" h="76200">
                <a:moveTo>
                  <a:pt x="56438" y="0"/>
                </a:moveTo>
                <a:lnTo>
                  <a:pt x="47307" y="0"/>
                </a:lnTo>
                <a:lnTo>
                  <a:pt x="47307" y="32626"/>
                </a:lnTo>
                <a:lnTo>
                  <a:pt x="56438" y="32626"/>
                </a:lnTo>
                <a:lnTo>
                  <a:pt x="56438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074968" y="1277544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23418" y="0"/>
                </a:moveTo>
                <a:lnTo>
                  <a:pt x="12944" y="2226"/>
                </a:lnTo>
                <a:lnTo>
                  <a:pt x="5651" y="8239"/>
                </a:lnTo>
                <a:lnTo>
                  <a:pt x="1387" y="17037"/>
                </a:lnTo>
                <a:lnTo>
                  <a:pt x="0" y="27622"/>
                </a:lnTo>
                <a:lnTo>
                  <a:pt x="1448" y="39670"/>
                </a:lnTo>
                <a:lnTo>
                  <a:pt x="5813" y="48655"/>
                </a:lnTo>
                <a:lnTo>
                  <a:pt x="13126" y="54270"/>
                </a:lnTo>
                <a:lnTo>
                  <a:pt x="23418" y="56210"/>
                </a:lnTo>
                <a:lnTo>
                  <a:pt x="33878" y="53934"/>
                </a:lnTo>
                <a:lnTo>
                  <a:pt x="38461" y="50050"/>
                </a:lnTo>
                <a:lnTo>
                  <a:pt x="23418" y="50050"/>
                </a:lnTo>
                <a:lnTo>
                  <a:pt x="16644" y="48357"/>
                </a:lnTo>
                <a:lnTo>
                  <a:pt x="11995" y="43665"/>
                </a:lnTo>
                <a:lnTo>
                  <a:pt x="9317" y="36559"/>
                </a:lnTo>
                <a:lnTo>
                  <a:pt x="8458" y="27622"/>
                </a:lnTo>
                <a:lnTo>
                  <a:pt x="9256" y="19872"/>
                </a:lnTo>
                <a:lnTo>
                  <a:pt x="11833" y="12987"/>
                </a:lnTo>
                <a:lnTo>
                  <a:pt x="16462" y="8057"/>
                </a:lnTo>
                <a:lnTo>
                  <a:pt x="23418" y="6172"/>
                </a:lnTo>
                <a:lnTo>
                  <a:pt x="39496" y="6172"/>
                </a:lnTo>
                <a:lnTo>
                  <a:pt x="33926" y="1938"/>
                </a:lnTo>
                <a:lnTo>
                  <a:pt x="23418" y="0"/>
                </a:lnTo>
                <a:close/>
              </a:path>
              <a:path w="46989" h="56515">
                <a:moveTo>
                  <a:pt x="39496" y="6172"/>
                </a:moveTo>
                <a:lnTo>
                  <a:pt x="23418" y="6172"/>
                </a:lnTo>
                <a:lnTo>
                  <a:pt x="30383" y="7880"/>
                </a:lnTo>
                <a:lnTo>
                  <a:pt x="35044" y="12515"/>
                </a:lnTo>
                <a:lnTo>
                  <a:pt x="37654" y="19341"/>
                </a:lnTo>
                <a:lnTo>
                  <a:pt x="38468" y="27622"/>
                </a:lnTo>
                <a:lnTo>
                  <a:pt x="37777" y="35691"/>
                </a:lnTo>
                <a:lnTo>
                  <a:pt x="35372" y="42894"/>
                </a:lnTo>
                <a:lnTo>
                  <a:pt x="30753" y="48067"/>
                </a:lnTo>
                <a:lnTo>
                  <a:pt x="23418" y="50050"/>
                </a:lnTo>
                <a:lnTo>
                  <a:pt x="38461" y="50050"/>
                </a:lnTo>
                <a:lnTo>
                  <a:pt x="41163" y="47759"/>
                </a:lnTo>
                <a:lnTo>
                  <a:pt x="45425" y="38663"/>
                </a:lnTo>
                <a:lnTo>
                  <a:pt x="46812" y="27622"/>
                </a:lnTo>
                <a:lnTo>
                  <a:pt x="45441" y="16175"/>
                </a:lnTo>
                <a:lnTo>
                  <a:pt x="41206" y="7472"/>
                </a:lnTo>
                <a:lnTo>
                  <a:pt x="39496" y="6172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136703" y="1263993"/>
            <a:ext cx="31115" cy="69850"/>
          </a:xfrm>
          <a:custGeom>
            <a:avLst/>
            <a:gdLst/>
            <a:ahLst/>
            <a:cxnLst/>
            <a:rect l="l" t="t" r="r" b="b"/>
            <a:pathLst>
              <a:path w="31114" h="69850">
                <a:moveTo>
                  <a:pt x="16471" y="21780"/>
                </a:moveTo>
                <a:lnTo>
                  <a:pt x="8242" y="21780"/>
                </a:lnTo>
                <a:lnTo>
                  <a:pt x="8242" y="65786"/>
                </a:lnTo>
                <a:lnTo>
                  <a:pt x="12598" y="69773"/>
                </a:lnTo>
                <a:lnTo>
                  <a:pt x="24180" y="69773"/>
                </a:lnTo>
                <a:lnTo>
                  <a:pt x="27647" y="69443"/>
                </a:lnTo>
                <a:lnTo>
                  <a:pt x="31000" y="68160"/>
                </a:lnTo>
                <a:lnTo>
                  <a:pt x="30047" y="63614"/>
                </a:lnTo>
                <a:lnTo>
                  <a:pt x="17437" y="63614"/>
                </a:lnTo>
                <a:lnTo>
                  <a:pt x="16471" y="59372"/>
                </a:lnTo>
                <a:lnTo>
                  <a:pt x="16471" y="21780"/>
                </a:lnTo>
                <a:close/>
              </a:path>
              <a:path w="31114" h="69850">
                <a:moveTo>
                  <a:pt x="29679" y="61861"/>
                </a:moveTo>
                <a:lnTo>
                  <a:pt x="26987" y="63614"/>
                </a:lnTo>
                <a:lnTo>
                  <a:pt x="30047" y="63614"/>
                </a:lnTo>
                <a:lnTo>
                  <a:pt x="29679" y="61861"/>
                </a:lnTo>
                <a:close/>
              </a:path>
              <a:path w="31114" h="69850">
                <a:moveTo>
                  <a:pt x="28727" y="15913"/>
                </a:moveTo>
                <a:lnTo>
                  <a:pt x="0" y="15913"/>
                </a:lnTo>
                <a:lnTo>
                  <a:pt x="0" y="21780"/>
                </a:lnTo>
                <a:lnTo>
                  <a:pt x="28727" y="21780"/>
                </a:lnTo>
                <a:lnTo>
                  <a:pt x="28727" y="15913"/>
                </a:lnTo>
                <a:close/>
              </a:path>
              <a:path w="31114" h="69850">
                <a:moveTo>
                  <a:pt x="16471" y="0"/>
                </a:moveTo>
                <a:lnTo>
                  <a:pt x="8242" y="2730"/>
                </a:lnTo>
                <a:lnTo>
                  <a:pt x="8242" y="15913"/>
                </a:lnTo>
                <a:lnTo>
                  <a:pt x="16471" y="15913"/>
                </a:lnTo>
                <a:lnTo>
                  <a:pt x="16471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180150" y="1277544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5">
                <a:moveTo>
                  <a:pt x="22402" y="0"/>
                </a:moveTo>
                <a:lnTo>
                  <a:pt x="12189" y="2412"/>
                </a:lnTo>
                <a:lnTo>
                  <a:pt x="5233" y="8736"/>
                </a:lnTo>
                <a:lnTo>
                  <a:pt x="1262" y="17600"/>
                </a:lnTo>
                <a:lnTo>
                  <a:pt x="0" y="27635"/>
                </a:lnTo>
                <a:lnTo>
                  <a:pt x="1311" y="38493"/>
                </a:lnTo>
                <a:lnTo>
                  <a:pt x="5526" y="47610"/>
                </a:lnTo>
                <a:lnTo>
                  <a:pt x="13067" y="53886"/>
                </a:lnTo>
                <a:lnTo>
                  <a:pt x="24358" y="56222"/>
                </a:lnTo>
                <a:lnTo>
                  <a:pt x="34556" y="56222"/>
                </a:lnTo>
                <a:lnTo>
                  <a:pt x="39103" y="51028"/>
                </a:lnTo>
                <a:lnTo>
                  <a:pt x="40020" y="50063"/>
                </a:lnTo>
                <a:lnTo>
                  <a:pt x="24358" y="50063"/>
                </a:lnTo>
                <a:lnTo>
                  <a:pt x="18186" y="48804"/>
                </a:lnTo>
                <a:lnTo>
                  <a:pt x="13125" y="44961"/>
                </a:lnTo>
                <a:lnTo>
                  <a:pt x="9703" y="38436"/>
                </a:lnTo>
                <a:lnTo>
                  <a:pt x="8445" y="29133"/>
                </a:lnTo>
                <a:lnTo>
                  <a:pt x="44107" y="29133"/>
                </a:lnTo>
                <a:lnTo>
                  <a:pt x="44107" y="24917"/>
                </a:lnTo>
                <a:lnTo>
                  <a:pt x="43916" y="23304"/>
                </a:lnTo>
                <a:lnTo>
                  <a:pt x="8445" y="23304"/>
                </a:lnTo>
                <a:lnTo>
                  <a:pt x="8445" y="14503"/>
                </a:lnTo>
                <a:lnTo>
                  <a:pt x="13665" y="5969"/>
                </a:lnTo>
                <a:lnTo>
                  <a:pt x="37405" y="5969"/>
                </a:lnTo>
                <a:lnTo>
                  <a:pt x="32625" y="2050"/>
                </a:lnTo>
                <a:lnTo>
                  <a:pt x="22402" y="0"/>
                </a:lnTo>
                <a:close/>
              </a:path>
              <a:path w="44450" h="56515">
                <a:moveTo>
                  <a:pt x="39027" y="42138"/>
                </a:moveTo>
                <a:lnTo>
                  <a:pt x="36106" y="45389"/>
                </a:lnTo>
                <a:lnTo>
                  <a:pt x="32410" y="50063"/>
                </a:lnTo>
                <a:lnTo>
                  <a:pt x="40020" y="50063"/>
                </a:lnTo>
                <a:lnTo>
                  <a:pt x="42506" y="47447"/>
                </a:lnTo>
                <a:lnTo>
                  <a:pt x="39027" y="42138"/>
                </a:lnTo>
                <a:close/>
              </a:path>
              <a:path w="44450" h="56515">
                <a:moveTo>
                  <a:pt x="37405" y="5969"/>
                </a:moveTo>
                <a:lnTo>
                  <a:pt x="31661" y="5969"/>
                </a:lnTo>
                <a:lnTo>
                  <a:pt x="36296" y="13004"/>
                </a:lnTo>
                <a:lnTo>
                  <a:pt x="36296" y="23304"/>
                </a:lnTo>
                <a:lnTo>
                  <a:pt x="43916" y="23304"/>
                </a:lnTo>
                <a:lnTo>
                  <a:pt x="42992" y="15494"/>
                </a:lnTo>
                <a:lnTo>
                  <a:pt x="39327" y="7543"/>
                </a:lnTo>
                <a:lnTo>
                  <a:pt x="37405" y="596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250165" y="125662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844"/>
                </a:lnTo>
              </a:path>
            </a:pathLst>
          </a:custGeom>
          <a:ln w="8127">
            <a:solidFill>
              <a:srgbClr val="AE1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312280" y="1255128"/>
            <a:ext cx="50165" cy="79375"/>
          </a:xfrm>
          <a:custGeom>
            <a:avLst/>
            <a:gdLst/>
            <a:ahLst/>
            <a:cxnLst/>
            <a:rect l="l" t="t" r="r" b="b"/>
            <a:pathLst>
              <a:path w="50164" h="79375">
                <a:moveTo>
                  <a:pt x="4216" y="62052"/>
                </a:moveTo>
                <a:lnTo>
                  <a:pt x="0" y="69214"/>
                </a:lnTo>
                <a:lnTo>
                  <a:pt x="4196" y="73373"/>
                </a:lnTo>
                <a:lnTo>
                  <a:pt x="9852" y="76392"/>
                </a:lnTo>
                <a:lnTo>
                  <a:pt x="16541" y="78232"/>
                </a:lnTo>
                <a:lnTo>
                  <a:pt x="23837" y="78854"/>
                </a:lnTo>
                <a:lnTo>
                  <a:pt x="36658" y="76509"/>
                </a:lnTo>
                <a:lnTo>
                  <a:pt x="44067" y="71259"/>
                </a:lnTo>
                <a:lnTo>
                  <a:pt x="13360" y="71259"/>
                </a:lnTo>
                <a:lnTo>
                  <a:pt x="7251" y="65760"/>
                </a:lnTo>
                <a:lnTo>
                  <a:pt x="4216" y="62052"/>
                </a:lnTo>
                <a:close/>
              </a:path>
              <a:path w="50164" h="79375">
                <a:moveTo>
                  <a:pt x="33616" y="0"/>
                </a:moveTo>
                <a:lnTo>
                  <a:pt x="24942" y="0"/>
                </a:lnTo>
                <a:lnTo>
                  <a:pt x="16478" y="1324"/>
                </a:lnTo>
                <a:lnTo>
                  <a:pt x="8851" y="5237"/>
                </a:lnTo>
                <a:lnTo>
                  <a:pt x="3340" y="11642"/>
                </a:lnTo>
                <a:lnTo>
                  <a:pt x="1219" y="20446"/>
                </a:lnTo>
                <a:lnTo>
                  <a:pt x="1219" y="28270"/>
                </a:lnTo>
                <a:lnTo>
                  <a:pt x="5638" y="33908"/>
                </a:lnTo>
                <a:lnTo>
                  <a:pt x="35001" y="46901"/>
                </a:lnTo>
                <a:lnTo>
                  <a:pt x="40640" y="49504"/>
                </a:lnTo>
                <a:lnTo>
                  <a:pt x="40640" y="64338"/>
                </a:lnTo>
                <a:lnTo>
                  <a:pt x="34226" y="71259"/>
                </a:lnTo>
                <a:lnTo>
                  <a:pt x="44067" y="71259"/>
                </a:lnTo>
                <a:lnTo>
                  <a:pt x="44681" y="70824"/>
                </a:lnTo>
                <a:lnTo>
                  <a:pt x="48823" y="63820"/>
                </a:lnTo>
                <a:lnTo>
                  <a:pt x="49999" y="57518"/>
                </a:lnTo>
                <a:lnTo>
                  <a:pt x="49999" y="44513"/>
                </a:lnTo>
                <a:lnTo>
                  <a:pt x="40093" y="39865"/>
                </a:lnTo>
                <a:lnTo>
                  <a:pt x="16052" y="29578"/>
                </a:lnTo>
                <a:lnTo>
                  <a:pt x="10617" y="27736"/>
                </a:lnTo>
                <a:lnTo>
                  <a:pt x="10617" y="13207"/>
                </a:lnTo>
                <a:lnTo>
                  <a:pt x="15608" y="7442"/>
                </a:lnTo>
                <a:lnTo>
                  <a:pt x="46076" y="7442"/>
                </a:lnTo>
                <a:lnTo>
                  <a:pt x="40970" y="2057"/>
                </a:lnTo>
                <a:lnTo>
                  <a:pt x="33616" y="0"/>
                </a:lnTo>
                <a:close/>
              </a:path>
              <a:path w="50164" h="79375">
                <a:moveTo>
                  <a:pt x="46076" y="7442"/>
                </a:moveTo>
                <a:lnTo>
                  <a:pt x="35433" y="7442"/>
                </a:lnTo>
                <a:lnTo>
                  <a:pt x="40855" y="12458"/>
                </a:lnTo>
                <a:lnTo>
                  <a:pt x="42824" y="15265"/>
                </a:lnTo>
                <a:lnTo>
                  <a:pt x="47015" y="8432"/>
                </a:lnTo>
                <a:lnTo>
                  <a:pt x="46076" y="7442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84315" y="1279906"/>
            <a:ext cx="43180" cy="53975"/>
          </a:xfrm>
          <a:custGeom>
            <a:avLst/>
            <a:gdLst/>
            <a:ahLst/>
            <a:cxnLst/>
            <a:rect l="l" t="t" r="r" b="b"/>
            <a:pathLst>
              <a:path w="43179" h="53975">
                <a:moveTo>
                  <a:pt x="8242" y="0"/>
                </a:moveTo>
                <a:lnTo>
                  <a:pt x="0" y="0"/>
                </a:lnTo>
                <a:lnTo>
                  <a:pt x="0" y="48018"/>
                </a:lnTo>
                <a:lnTo>
                  <a:pt x="7035" y="53860"/>
                </a:lnTo>
                <a:lnTo>
                  <a:pt x="26123" y="53860"/>
                </a:lnTo>
                <a:lnTo>
                  <a:pt x="32410" y="48983"/>
                </a:lnTo>
                <a:lnTo>
                  <a:pt x="33024" y="47701"/>
                </a:lnTo>
                <a:lnTo>
                  <a:pt x="13652" y="47701"/>
                </a:lnTo>
                <a:lnTo>
                  <a:pt x="8242" y="43573"/>
                </a:lnTo>
                <a:lnTo>
                  <a:pt x="8242" y="0"/>
                </a:lnTo>
                <a:close/>
              </a:path>
              <a:path w="43179" h="53975">
                <a:moveTo>
                  <a:pt x="42671" y="43573"/>
                </a:moveTo>
                <a:lnTo>
                  <a:pt x="35001" y="43573"/>
                </a:lnTo>
                <a:lnTo>
                  <a:pt x="35877" y="52565"/>
                </a:lnTo>
                <a:lnTo>
                  <a:pt x="42671" y="52565"/>
                </a:lnTo>
                <a:lnTo>
                  <a:pt x="42671" y="43573"/>
                </a:lnTo>
                <a:close/>
              </a:path>
              <a:path w="43179" h="53975">
                <a:moveTo>
                  <a:pt x="42671" y="0"/>
                </a:moveTo>
                <a:lnTo>
                  <a:pt x="34442" y="0"/>
                </a:lnTo>
                <a:lnTo>
                  <a:pt x="34442" y="38696"/>
                </a:lnTo>
                <a:lnTo>
                  <a:pt x="29235" y="47701"/>
                </a:lnTo>
                <a:lnTo>
                  <a:pt x="33024" y="47701"/>
                </a:lnTo>
                <a:lnTo>
                  <a:pt x="35001" y="43573"/>
                </a:lnTo>
                <a:lnTo>
                  <a:pt x="42671" y="43573"/>
                </a:lnTo>
                <a:lnTo>
                  <a:pt x="42671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451714" y="1256627"/>
            <a:ext cx="43180" cy="76200"/>
          </a:xfrm>
          <a:custGeom>
            <a:avLst/>
            <a:gdLst/>
            <a:ahLst/>
            <a:cxnLst/>
            <a:rect l="l" t="t" r="r" b="b"/>
            <a:pathLst>
              <a:path w="43179" h="76200">
                <a:moveTo>
                  <a:pt x="8229" y="0"/>
                </a:moveTo>
                <a:lnTo>
                  <a:pt x="0" y="0"/>
                </a:lnTo>
                <a:lnTo>
                  <a:pt x="0" y="75844"/>
                </a:lnTo>
                <a:lnTo>
                  <a:pt x="8229" y="75844"/>
                </a:lnTo>
                <a:lnTo>
                  <a:pt x="8229" y="0"/>
                </a:lnTo>
                <a:close/>
              </a:path>
              <a:path w="43179" h="76200">
                <a:moveTo>
                  <a:pt x="39865" y="23279"/>
                </a:moveTo>
                <a:lnTo>
                  <a:pt x="30416" y="23279"/>
                </a:lnTo>
                <a:lnTo>
                  <a:pt x="8229" y="47561"/>
                </a:lnTo>
                <a:lnTo>
                  <a:pt x="32791" y="75844"/>
                </a:lnTo>
                <a:lnTo>
                  <a:pt x="43116" y="75844"/>
                </a:lnTo>
                <a:lnTo>
                  <a:pt x="17640" y="46812"/>
                </a:lnTo>
                <a:lnTo>
                  <a:pt x="39865" y="2327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512585" y="1256627"/>
            <a:ext cx="43180" cy="76200"/>
          </a:xfrm>
          <a:custGeom>
            <a:avLst/>
            <a:gdLst/>
            <a:ahLst/>
            <a:cxnLst/>
            <a:rect l="l" t="t" r="r" b="b"/>
            <a:pathLst>
              <a:path w="43179" h="76200">
                <a:moveTo>
                  <a:pt x="8216" y="0"/>
                </a:moveTo>
                <a:lnTo>
                  <a:pt x="0" y="0"/>
                </a:lnTo>
                <a:lnTo>
                  <a:pt x="0" y="75844"/>
                </a:lnTo>
                <a:lnTo>
                  <a:pt x="8216" y="75844"/>
                </a:lnTo>
                <a:lnTo>
                  <a:pt x="8216" y="35979"/>
                </a:lnTo>
                <a:lnTo>
                  <a:pt x="11193" y="30657"/>
                </a:lnTo>
                <a:lnTo>
                  <a:pt x="8216" y="30657"/>
                </a:lnTo>
                <a:lnTo>
                  <a:pt x="8216" y="0"/>
                </a:lnTo>
                <a:close/>
              </a:path>
              <a:path w="43179" h="76200">
                <a:moveTo>
                  <a:pt x="42862" y="27101"/>
                </a:moveTo>
                <a:lnTo>
                  <a:pt x="29222" y="27101"/>
                </a:lnTo>
                <a:lnTo>
                  <a:pt x="34734" y="31102"/>
                </a:lnTo>
                <a:lnTo>
                  <a:pt x="34734" y="75844"/>
                </a:lnTo>
                <a:lnTo>
                  <a:pt x="42862" y="75844"/>
                </a:lnTo>
                <a:lnTo>
                  <a:pt x="42862" y="27101"/>
                </a:lnTo>
                <a:close/>
              </a:path>
              <a:path w="43179" h="76200">
                <a:moveTo>
                  <a:pt x="36156" y="20916"/>
                </a:moveTo>
                <a:lnTo>
                  <a:pt x="17195" y="20916"/>
                </a:lnTo>
                <a:lnTo>
                  <a:pt x="10820" y="25907"/>
                </a:lnTo>
                <a:lnTo>
                  <a:pt x="8216" y="30657"/>
                </a:lnTo>
                <a:lnTo>
                  <a:pt x="11193" y="30657"/>
                </a:lnTo>
                <a:lnTo>
                  <a:pt x="13182" y="27101"/>
                </a:lnTo>
                <a:lnTo>
                  <a:pt x="42862" y="27101"/>
                </a:lnTo>
                <a:lnTo>
                  <a:pt x="42862" y="26669"/>
                </a:lnTo>
                <a:lnTo>
                  <a:pt x="36156" y="20916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580161" y="1279906"/>
            <a:ext cx="43180" cy="53975"/>
          </a:xfrm>
          <a:custGeom>
            <a:avLst/>
            <a:gdLst/>
            <a:ahLst/>
            <a:cxnLst/>
            <a:rect l="l" t="t" r="r" b="b"/>
            <a:pathLst>
              <a:path w="43179" h="53975">
                <a:moveTo>
                  <a:pt x="8242" y="0"/>
                </a:moveTo>
                <a:lnTo>
                  <a:pt x="0" y="0"/>
                </a:lnTo>
                <a:lnTo>
                  <a:pt x="0" y="48018"/>
                </a:lnTo>
                <a:lnTo>
                  <a:pt x="7035" y="53860"/>
                </a:lnTo>
                <a:lnTo>
                  <a:pt x="26098" y="53860"/>
                </a:lnTo>
                <a:lnTo>
                  <a:pt x="32397" y="48983"/>
                </a:lnTo>
                <a:lnTo>
                  <a:pt x="33011" y="47701"/>
                </a:lnTo>
                <a:lnTo>
                  <a:pt x="13639" y="47701"/>
                </a:lnTo>
                <a:lnTo>
                  <a:pt x="8242" y="43573"/>
                </a:lnTo>
                <a:lnTo>
                  <a:pt x="8242" y="0"/>
                </a:lnTo>
                <a:close/>
              </a:path>
              <a:path w="43179" h="53975">
                <a:moveTo>
                  <a:pt x="42672" y="43573"/>
                </a:moveTo>
                <a:lnTo>
                  <a:pt x="34988" y="43573"/>
                </a:lnTo>
                <a:lnTo>
                  <a:pt x="35839" y="52565"/>
                </a:lnTo>
                <a:lnTo>
                  <a:pt x="42672" y="52565"/>
                </a:lnTo>
                <a:lnTo>
                  <a:pt x="42672" y="43573"/>
                </a:lnTo>
                <a:close/>
              </a:path>
              <a:path w="43179" h="53975">
                <a:moveTo>
                  <a:pt x="42672" y="0"/>
                </a:moveTo>
                <a:lnTo>
                  <a:pt x="34429" y="0"/>
                </a:lnTo>
                <a:lnTo>
                  <a:pt x="34429" y="38696"/>
                </a:lnTo>
                <a:lnTo>
                  <a:pt x="29248" y="47701"/>
                </a:lnTo>
                <a:lnTo>
                  <a:pt x="33011" y="47701"/>
                </a:lnTo>
                <a:lnTo>
                  <a:pt x="34988" y="43573"/>
                </a:lnTo>
                <a:lnTo>
                  <a:pt x="42672" y="43573"/>
                </a:lnTo>
                <a:lnTo>
                  <a:pt x="42672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647548" y="1277544"/>
            <a:ext cx="73660" cy="55244"/>
          </a:xfrm>
          <a:custGeom>
            <a:avLst/>
            <a:gdLst/>
            <a:ahLst/>
            <a:cxnLst/>
            <a:rect l="l" t="t" r="r" b="b"/>
            <a:pathLst>
              <a:path w="73659" h="55244">
                <a:moveTo>
                  <a:pt x="7340" y="2362"/>
                </a:moveTo>
                <a:lnTo>
                  <a:pt x="0" y="2362"/>
                </a:lnTo>
                <a:lnTo>
                  <a:pt x="0" y="54927"/>
                </a:lnTo>
                <a:lnTo>
                  <a:pt x="8191" y="54927"/>
                </a:lnTo>
                <a:lnTo>
                  <a:pt x="8191" y="15062"/>
                </a:lnTo>
                <a:lnTo>
                  <a:pt x="10765" y="10185"/>
                </a:lnTo>
                <a:lnTo>
                  <a:pt x="7759" y="10185"/>
                </a:lnTo>
                <a:lnTo>
                  <a:pt x="7340" y="2362"/>
                </a:lnTo>
                <a:close/>
              </a:path>
              <a:path w="73659" h="55244">
                <a:moveTo>
                  <a:pt x="38711" y="6184"/>
                </a:moveTo>
                <a:lnTo>
                  <a:pt x="27597" y="6184"/>
                </a:lnTo>
                <a:lnTo>
                  <a:pt x="32702" y="10185"/>
                </a:lnTo>
                <a:lnTo>
                  <a:pt x="32702" y="54927"/>
                </a:lnTo>
                <a:lnTo>
                  <a:pt x="40817" y="54927"/>
                </a:lnTo>
                <a:lnTo>
                  <a:pt x="40817" y="15062"/>
                </a:lnTo>
                <a:lnTo>
                  <a:pt x="43079" y="10731"/>
                </a:lnTo>
                <a:lnTo>
                  <a:pt x="40055" y="10731"/>
                </a:lnTo>
                <a:lnTo>
                  <a:pt x="38711" y="6184"/>
                </a:lnTo>
                <a:close/>
              </a:path>
              <a:path w="73659" h="55244">
                <a:moveTo>
                  <a:pt x="73533" y="6184"/>
                </a:moveTo>
                <a:lnTo>
                  <a:pt x="60198" y="6184"/>
                </a:lnTo>
                <a:lnTo>
                  <a:pt x="65316" y="10185"/>
                </a:lnTo>
                <a:lnTo>
                  <a:pt x="65316" y="54927"/>
                </a:lnTo>
                <a:lnTo>
                  <a:pt x="73533" y="54927"/>
                </a:lnTo>
                <a:lnTo>
                  <a:pt x="73533" y="6184"/>
                </a:lnTo>
                <a:close/>
              </a:path>
              <a:path w="73659" h="55244">
                <a:moveTo>
                  <a:pt x="67271" y="0"/>
                </a:moveTo>
                <a:lnTo>
                  <a:pt x="48171" y="0"/>
                </a:lnTo>
                <a:lnTo>
                  <a:pt x="41986" y="5524"/>
                </a:lnTo>
                <a:lnTo>
                  <a:pt x="40055" y="10731"/>
                </a:lnTo>
                <a:lnTo>
                  <a:pt x="43079" y="10731"/>
                </a:lnTo>
                <a:lnTo>
                  <a:pt x="45453" y="6184"/>
                </a:lnTo>
                <a:lnTo>
                  <a:pt x="73533" y="6184"/>
                </a:lnTo>
                <a:lnTo>
                  <a:pt x="73533" y="5753"/>
                </a:lnTo>
                <a:lnTo>
                  <a:pt x="67271" y="0"/>
                </a:lnTo>
                <a:close/>
              </a:path>
              <a:path w="73659" h="55244">
                <a:moveTo>
                  <a:pt x="33121" y="0"/>
                </a:moveTo>
                <a:lnTo>
                  <a:pt x="16217" y="0"/>
                </a:lnTo>
                <a:lnTo>
                  <a:pt x="10261" y="4775"/>
                </a:lnTo>
                <a:lnTo>
                  <a:pt x="7759" y="10185"/>
                </a:lnTo>
                <a:lnTo>
                  <a:pt x="10765" y="10185"/>
                </a:lnTo>
                <a:lnTo>
                  <a:pt x="12877" y="6184"/>
                </a:lnTo>
                <a:lnTo>
                  <a:pt x="38711" y="6184"/>
                </a:lnTo>
                <a:lnTo>
                  <a:pt x="38227" y="4546"/>
                </a:lnTo>
                <a:lnTo>
                  <a:pt x="33121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739064" y="1279906"/>
            <a:ext cx="46990" cy="52705"/>
          </a:xfrm>
          <a:custGeom>
            <a:avLst/>
            <a:gdLst/>
            <a:ahLst/>
            <a:cxnLst/>
            <a:rect l="l" t="t" r="r" b="b"/>
            <a:pathLst>
              <a:path w="46990" h="52705">
                <a:moveTo>
                  <a:pt x="9601" y="0"/>
                </a:moveTo>
                <a:lnTo>
                  <a:pt x="0" y="0"/>
                </a:lnTo>
                <a:lnTo>
                  <a:pt x="18199" y="52565"/>
                </a:lnTo>
                <a:lnTo>
                  <a:pt x="28371" y="52565"/>
                </a:lnTo>
                <a:lnTo>
                  <a:pt x="30982" y="44983"/>
                </a:lnTo>
                <a:lnTo>
                  <a:pt x="23837" y="44983"/>
                </a:lnTo>
                <a:lnTo>
                  <a:pt x="9601" y="0"/>
                </a:lnTo>
                <a:close/>
              </a:path>
              <a:path w="46990" h="52705">
                <a:moveTo>
                  <a:pt x="46469" y="0"/>
                </a:moveTo>
                <a:lnTo>
                  <a:pt x="37592" y="0"/>
                </a:lnTo>
                <a:lnTo>
                  <a:pt x="23837" y="44983"/>
                </a:lnTo>
                <a:lnTo>
                  <a:pt x="30982" y="44983"/>
                </a:lnTo>
                <a:lnTo>
                  <a:pt x="46469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803694" y="1255128"/>
            <a:ext cx="10795" cy="77470"/>
          </a:xfrm>
          <a:custGeom>
            <a:avLst/>
            <a:gdLst/>
            <a:ahLst/>
            <a:cxnLst/>
            <a:rect l="l" t="t" r="r" b="b"/>
            <a:pathLst>
              <a:path w="10795" h="77469">
                <a:moveTo>
                  <a:pt x="9537" y="24777"/>
                </a:moveTo>
                <a:lnTo>
                  <a:pt x="1333" y="24777"/>
                </a:lnTo>
                <a:lnTo>
                  <a:pt x="1333" y="77343"/>
                </a:lnTo>
                <a:lnTo>
                  <a:pt x="9537" y="77343"/>
                </a:lnTo>
                <a:lnTo>
                  <a:pt x="9537" y="24777"/>
                </a:lnTo>
                <a:close/>
              </a:path>
              <a:path w="10795" h="77469">
                <a:moveTo>
                  <a:pt x="8356" y="0"/>
                </a:moveTo>
                <a:lnTo>
                  <a:pt x="2489" y="0"/>
                </a:lnTo>
                <a:lnTo>
                  <a:pt x="0" y="2489"/>
                </a:lnTo>
                <a:lnTo>
                  <a:pt x="0" y="8331"/>
                </a:lnTo>
                <a:lnTo>
                  <a:pt x="2489" y="10833"/>
                </a:lnTo>
                <a:lnTo>
                  <a:pt x="8356" y="10833"/>
                </a:lnTo>
                <a:lnTo>
                  <a:pt x="10744" y="8331"/>
                </a:lnTo>
                <a:lnTo>
                  <a:pt x="10744" y="2489"/>
                </a:lnTo>
                <a:lnTo>
                  <a:pt x="8356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832841" y="1263993"/>
            <a:ext cx="31115" cy="69850"/>
          </a:xfrm>
          <a:custGeom>
            <a:avLst/>
            <a:gdLst/>
            <a:ahLst/>
            <a:cxnLst/>
            <a:rect l="l" t="t" r="r" b="b"/>
            <a:pathLst>
              <a:path w="31115" h="69850">
                <a:moveTo>
                  <a:pt x="16484" y="21780"/>
                </a:moveTo>
                <a:lnTo>
                  <a:pt x="8229" y="21780"/>
                </a:lnTo>
                <a:lnTo>
                  <a:pt x="8229" y="65786"/>
                </a:lnTo>
                <a:lnTo>
                  <a:pt x="12585" y="69773"/>
                </a:lnTo>
                <a:lnTo>
                  <a:pt x="24142" y="69773"/>
                </a:lnTo>
                <a:lnTo>
                  <a:pt x="27622" y="69443"/>
                </a:lnTo>
                <a:lnTo>
                  <a:pt x="30975" y="68160"/>
                </a:lnTo>
                <a:lnTo>
                  <a:pt x="30058" y="63614"/>
                </a:lnTo>
                <a:lnTo>
                  <a:pt x="17449" y="63614"/>
                </a:lnTo>
                <a:lnTo>
                  <a:pt x="16484" y="59372"/>
                </a:lnTo>
                <a:lnTo>
                  <a:pt x="16484" y="21780"/>
                </a:lnTo>
                <a:close/>
              </a:path>
              <a:path w="31115" h="69850">
                <a:moveTo>
                  <a:pt x="29705" y="61861"/>
                </a:moveTo>
                <a:lnTo>
                  <a:pt x="26974" y="63614"/>
                </a:lnTo>
                <a:lnTo>
                  <a:pt x="30058" y="63614"/>
                </a:lnTo>
                <a:lnTo>
                  <a:pt x="29705" y="61861"/>
                </a:lnTo>
                <a:close/>
              </a:path>
              <a:path w="31115" h="69850">
                <a:moveTo>
                  <a:pt x="28727" y="15913"/>
                </a:moveTo>
                <a:lnTo>
                  <a:pt x="0" y="15913"/>
                </a:lnTo>
                <a:lnTo>
                  <a:pt x="0" y="21780"/>
                </a:lnTo>
                <a:lnTo>
                  <a:pt x="28727" y="21780"/>
                </a:lnTo>
                <a:lnTo>
                  <a:pt x="28727" y="15913"/>
                </a:lnTo>
                <a:close/>
              </a:path>
              <a:path w="31115" h="69850">
                <a:moveTo>
                  <a:pt x="16484" y="0"/>
                </a:moveTo>
                <a:lnTo>
                  <a:pt x="8229" y="2730"/>
                </a:lnTo>
                <a:lnTo>
                  <a:pt x="8229" y="15913"/>
                </a:lnTo>
                <a:lnTo>
                  <a:pt x="16484" y="15913"/>
                </a:lnTo>
                <a:lnTo>
                  <a:pt x="16484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914718" y="1257833"/>
            <a:ext cx="30480" cy="74930"/>
          </a:xfrm>
          <a:custGeom>
            <a:avLst/>
            <a:gdLst/>
            <a:ahLst/>
            <a:cxnLst/>
            <a:rect l="l" t="t" r="r" b="b"/>
            <a:pathLst>
              <a:path w="30479" h="74930">
                <a:moveTo>
                  <a:pt x="29895" y="8127"/>
                </a:moveTo>
                <a:lnTo>
                  <a:pt x="21348" y="8127"/>
                </a:lnTo>
                <a:lnTo>
                  <a:pt x="21348" y="74637"/>
                </a:lnTo>
                <a:lnTo>
                  <a:pt x="29895" y="74637"/>
                </a:lnTo>
                <a:lnTo>
                  <a:pt x="29895" y="8127"/>
                </a:lnTo>
                <a:close/>
              </a:path>
              <a:path w="30479" h="74930">
                <a:moveTo>
                  <a:pt x="29895" y="0"/>
                </a:moveTo>
                <a:lnTo>
                  <a:pt x="22009" y="0"/>
                </a:lnTo>
                <a:lnTo>
                  <a:pt x="0" y="12890"/>
                </a:lnTo>
                <a:lnTo>
                  <a:pt x="3594" y="19608"/>
                </a:lnTo>
                <a:lnTo>
                  <a:pt x="21348" y="8127"/>
                </a:lnTo>
                <a:lnTo>
                  <a:pt x="29895" y="8127"/>
                </a:lnTo>
                <a:lnTo>
                  <a:pt x="29895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976059" y="1257833"/>
            <a:ext cx="48260" cy="76200"/>
          </a:xfrm>
          <a:custGeom>
            <a:avLst/>
            <a:gdLst/>
            <a:ahLst/>
            <a:cxnLst/>
            <a:rect l="l" t="t" r="r" b="b"/>
            <a:pathLst>
              <a:path w="48259" h="76200">
                <a:moveTo>
                  <a:pt x="3644" y="59791"/>
                </a:moveTo>
                <a:lnTo>
                  <a:pt x="0" y="66941"/>
                </a:lnTo>
                <a:lnTo>
                  <a:pt x="7137" y="73774"/>
                </a:lnTo>
                <a:lnTo>
                  <a:pt x="13525" y="75933"/>
                </a:lnTo>
                <a:lnTo>
                  <a:pt x="23164" y="75933"/>
                </a:lnTo>
                <a:lnTo>
                  <a:pt x="33387" y="74023"/>
                </a:lnTo>
                <a:lnTo>
                  <a:pt x="41167" y="68854"/>
                </a:lnTo>
                <a:lnTo>
                  <a:pt x="11429" y="68770"/>
                </a:lnTo>
                <a:lnTo>
                  <a:pt x="4635" y="60769"/>
                </a:lnTo>
                <a:lnTo>
                  <a:pt x="3644" y="59791"/>
                </a:lnTo>
                <a:close/>
              </a:path>
              <a:path w="48259" h="76200">
                <a:moveTo>
                  <a:pt x="41111" y="35445"/>
                </a:moveTo>
                <a:lnTo>
                  <a:pt x="30530" y="35445"/>
                </a:lnTo>
                <a:lnTo>
                  <a:pt x="38303" y="40513"/>
                </a:lnTo>
                <a:lnTo>
                  <a:pt x="38303" y="60121"/>
                </a:lnTo>
                <a:lnTo>
                  <a:pt x="33756" y="68770"/>
                </a:lnTo>
                <a:lnTo>
                  <a:pt x="41221" y="68770"/>
                </a:lnTo>
                <a:lnTo>
                  <a:pt x="46117" y="61268"/>
                </a:lnTo>
                <a:lnTo>
                  <a:pt x="47853" y="52108"/>
                </a:lnTo>
                <a:lnTo>
                  <a:pt x="45790" y="41766"/>
                </a:lnTo>
                <a:lnTo>
                  <a:pt x="41111" y="35445"/>
                </a:lnTo>
                <a:close/>
              </a:path>
              <a:path w="48259" h="76200">
                <a:moveTo>
                  <a:pt x="44703" y="0"/>
                </a:moveTo>
                <a:lnTo>
                  <a:pt x="5727" y="0"/>
                </a:lnTo>
                <a:lnTo>
                  <a:pt x="4635" y="40830"/>
                </a:lnTo>
                <a:lnTo>
                  <a:pt x="6578" y="39535"/>
                </a:lnTo>
                <a:lnTo>
                  <a:pt x="13195" y="35445"/>
                </a:lnTo>
                <a:lnTo>
                  <a:pt x="41111" y="35445"/>
                </a:lnTo>
                <a:lnTo>
                  <a:pt x="40295" y="34343"/>
                </a:lnTo>
                <a:lnTo>
                  <a:pt x="33393" y="30429"/>
                </a:lnTo>
                <a:lnTo>
                  <a:pt x="13195" y="30429"/>
                </a:lnTo>
                <a:lnTo>
                  <a:pt x="13842" y="7150"/>
                </a:lnTo>
                <a:lnTo>
                  <a:pt x="44703" y="7150"/>
                </a:lnTo>
                <a:lnTo>
                  <a:pt x="44703" y="0"/>
                </a:lnTo>
                <a:close/>
              </a:path>
              <a:path w="48259" h="76200">
                <a:moveTo>
                  <a:pt x="23164" y="28371"/>
                </a:moveTo>
                <a:lnTo>
                  <a:pt x="19342" y="28371"/>
                </a:lnTo>
                <a:lnTo>
                  <a:pt x="16332" y="29019"/>
                </a:lnTo>
                <a:lnTo>
                  <a:pt x="13195" y="30429"/>
                </a:lnTo>
                <a:lnTo>
                  <a:pt x="33393" y="30429"/>
                </a:lnTo>
                <a:lnTo>
                  <a:pt x="32407" y="29869"/>
                </a:lnTo>
                <a:lnTo>
                  <a:pt x="23164" y="28371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291338" y="1386611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70" h="76200">
                <a:moveTo>
                  <a:pt x="27190" y="0"/>
                </a:moveTo>
                <a:lnTo>
                  <a:pt x="0" y="0"/>
                </a:lnTo>
                <a:lnTo>
                  <a:pt x="0" y="75844"/>
                </a:lnTo>
                <a:lnTo>
                  <a:pt x="26974" y="75844"/>
                </a:lnTo>
                <a:lnTo>
                  <a:pt x="36249" y="74667"/>
                </a:lnTo>
                <a:lnTo>
                  <a:pt x="44097" y="70999"/>
                </a:lnTo>
                <a:lnTo>
                  <a:pt x="46271" y="68453"/>
                </a:lnTo>
                <a:lnTo>
                  <a:pt x="9118" y="68453"/>
                </a:lnTo>
                <a:lnTo>
                  <a:pt x="9118" y="39852"/>
                </a:lnTo>
                <a:lnTo>
                  <a:pt x="48052" y="39852"/>
                </a:lnTo>
                <a:lnTo>
                  <a:pt x="42113" y="37058"/>
                </a:lnTo>
                <a:lnTo>
                  <a:pt x="35979" y="35966"/>
                </a:lnTo>
                <a:lnTo>
                  <a:pt x="44716" y="33921"/>
                </a:lnTo>
                <a:lnTo>
                  <a:pt x="45546" y="32626"/>
                </a:lnTo>
                <a:lnTo>
                  <a:pt x="9118" y="32626"/>
                </a:lnTo>
                <a:lnTo>
                  <a:pt x="9118" y="7378"/>
                </a:lnTo>
                <a:lnTo>
                  <a:pt x="45119" y="7378"/>
                </a:lnTo>
                <a:lnTo>
                  <a:pt x="42838" y="4511"/>
                </a:lnTo>
                <a:lnTo>
                  <a:pt x="35807" y="1092"/>
                </a:lnTo>
                <a:lnTo>
                  <a:pt x="27190" y="0"/>
                </a:lnTo>
                <a:close/>
              </a:path>
              <a:path w="52070" h="76200">
                <a:moveTo>
                  <a:pt x="48052" y="39852"/>
                </a:moveTo>
                <a:lnTo>
                  <a:pt x="35547" y="39852"/>
                </a:lnTo>
                <a:lnTo>
                  <a:pt x="41998" y="44970"/>
                </a:lnTo>
                <a:lnTo>
                  <a:pt x="41998" y="65316"/>
                </a:lnTo>
                <a:lnTo>
                  <a:pt x="34023" y="68453"/>
                </a:lnTo>
                <a:lnTo>
                  <a:pt x="46271" y="68453"/>
                </a:lnTo>
                <a:lnTo>
                  <a:pt x="49531" y="64635"/>
                </a:lnTo>
                <a:lnTo>
                  <a:pt x="51562" y="55372"/>
                </a:lnTo>
                <a:lnTo>
                  <a:pt x="51562" y="41503"/>
                </a:lnTo>
                <a:lnTo>
                  <a:pt x="48052" y="39852"/>
                </a:lnTo>
                <a:close/>
              </a:path>
              <a:path w="52070" h="76200">
                <a:moveTo>
                  <a:pt x="45119" y="7378"/>
                </a:moveTo>
                <a:lnTo>
                  <a:pt x="33172" y="7378"/>
                </a:lnTo>
                <a:lnTo>
                  <a:pt x="39979" y="10718"/>
                </a:lnTo>
                <a:lnTo>
                  <a:pt x="39979" y="28257"/>
                </a:lnTo>
                <a:lnTo>
                  <a:pt x="33464" y="32626"/>
                </a:lnTo>
                <a:lnTo>
                  <a:pt x="45546" y="32626"/>
                </a:lnTo>
                <a:lnTo>
                  <a:pt x="49314" y="26746"/>
                </a:lnTo>
                <a:lnTo>
                  <a:pt x="49314" y="19177"/>
                </a:lnTo>
                <a:lnTo>
                  <a:pt x="47577" y="10469"/>
                </a:lnTo>
                <a:lnTo>
                  <a:pt x="45119" y="7378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6362191" y="1407528"/>
            <a:ext cx="41275" cy="56515"/>
          </a:xfrm>
          <a:custGeom>
            <a:avLst/>
            <a:gdLst/>
            <a:ahLst/>
            <a:cxnLst/>
            <a:rect l="l" t="t" r="r" b="b"/>
            <a:pathLst>
              <a:path w="41275" h="56515">
                <a:moveTo>
                  <a:pt x="36581" y="5943"/>
                </a:moveTo>
                <a:lnTo>
                  <a:pt x="29679" y="5943"/>
                </a:lnTo>
                <a:lnTo>
                  <a:pt x="32600" y="12357"/>
                </a:lnTo>
                <a:lnTo>
                  <a:pt x="32600" y="23279"/>
                </a:lnTo>
                <a:lnTo>
                  <a:pt x="0" y="41808"/>
                </a:lnTo>
                <a:lnTo>
                  <a:pt x="0" y="50901"/>
                </a:lnTo>
                <a:lnTo>
                  <a:pt x="6451" y="56222"/>
                </a:lnTo>
                <a:lnTo>
                  <a:pt x="23393" y="56222"/>
                </a:lnTo>
                <a:lnTo>
                  <a:pt x="29349" y="52438"/>
                </a:lnTo>
                <a:lnTo>
                  <a:pt x="30906" y="50152"/>
                </a:lnTo>
                <a:lnTo>
                  <a:pt x="11353" y="50152"/>
                </a:lnTo>
                <a:lnTo>
                  <a:pt x="8331" y="46037"/>
                </a:lnTo>
                <a:lnTo>
                  <a:pt x="8331" y="33134"/>
                </a:lnTo>
                <a:lnTo>
                  <a:pt x="16560" y="29362"/>
                </a:lnTo>
                <a:lnTo>
                  <a:pt x="32600" y="28905"/>
                </a:lnTo>
                <a:lnTo>
                  <a:pt x="40601" y="28905"/>
                </a:lnTo>
                <a:lnTo>
                  <a:pt x="40601" y="18732"/>
                </a:lnTo>
                <a:lnTo>
                  <a:pt x="39410" y="10635"/>
                </a:lnTo>
                <a:lnTo>
                  <a:pt x="36581" y="5943"/>
                </a:lnTo>
                <a:close/>
              </a:path>
              <a:path w="41275" h="56515">
                <a:moveTo>
                  <a:pt x="40601" y="47345"/>
                </a:moveTo>
                <a:lnTo>
                  <a:pt x="32816" y="47345"/>
                </a:lnTo>
                <a:lnTo>
                  <a:pt x="33020" y="50152"/>
                </a:lnTo>
                <a:lnTo>
                  <a:pt x="33248" y="52222"/>
                </a:lnTo>
                <a:lnTo>
                  <a:pt x="33464" y="54927"/>
                </a:lnTo>
                <a:lnTo>
                  <a:pt x="41160" y="54927"/>
                </a:lnTo>
                <a:lnTo>
                  <a:pt x="40932" y="53517"/>
                </a:lnTo>
                <a:lnTo>
                  <a:pt x="40688" y="50152"/>
                </a:lnTo>
                <a:lnTo>
                  <a:pt x="40601" y="47345"/>
                </a:lnTo>
                <a:close/>
              </a:path>
              <a:path w="41275" h="56515">
                <a:moveTo>
                  <a:pt x="40601" y="28905"/>
                </a:moveTo>
                <a:lnTo>
                  <a:pt x="32600" y="28905"/>
                </a:lnTo>
                <a:lnTo>
                  <a:pt x="32600" y="45046"/>
                </a:lnTo>
                <a:lnTo>
                  <a:pt x="24244" y="50152"/>
                </a:lnTo>
                <a:lnTo>
                  <a:pt x="30906" y="50152"/>
                </a:lnTo>
                <a:lnTo>
                  <a:pt x="32816" y="47345"/>
                </a:lnTo>
                <a:lnTo>
                  <a:pt x="40601" y="47345"/>
                </a:lnTo>
                <a:lnTo>
                  <a:pt x="40601" y="28905"/>
                </a:lnTo>
                <a:close/>
              </a:path>
              <a:path w="41275" h="56515">
                <a:moveTo>
                  <a:pt x="21983" y="0"/>
                </a:moveTo>
                <a:lnTo>
                  <a:pt x="12573" y="0"/>
                </a:lnTo>
                <a:lnTo>
                  <a:pt x="6248" y="3987"/>
                </a:lnTo>
                <a:lnTo>
                  <a:pt x="3543" y="7264"/>
                </a:lnTo>
                <a:lnTo>
                  <a:pt x="7023" y="12458"/>
                </a:lnTo>
                <a:lnTo>
                  <a:pt x="9080" y="10388"/>
                </a:lnTo>
                <a:lnTo>
                  <a:pt x="13843" y="5943"/>
                </a:lnTo>
                <a:lnTo>
                  <a:pt x="36581" y="5943"/>
                </a:lnTo>
                <a:lnTo>
                  <a:pt x="35874" y="4770"/>
                </a:lnTo>
                <a:lnTo>
                  <a:pt x="30047" y="1203"/>
                </a:lnTo>
                <a:lnTo>
                  <a:pt x="21983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6427495" y="1407528"/>
            <a:ext cx="43180" cy="55244"/>
          </a:xfrm>
          <a:custGeom>
            <a:avLst/>
            <a:gdLst/>
            <a:ahLst/>
            <a:cxnLst/>
            <a:rect l="l" t="t" r="r" b="b"/>
            <a:pathLst>
              <a:path w="43179" h="55244">
                <a:moveTo>
                  <a:pt x="7340" y="2362"/>
                </a:moveTo>
                <a:lnTo>
                  <a:pt x="0" y="2362"/>
                </a:lnTo>
                <a:lnTo>
                  <a:pt x="0" y="54927"/>
                </a:lnTo>
                <a:lnTo>
                  <a:pt x="8242" y="54927"/>
                </a:lnTo>
                <a:lnTo>
                  <a:pt x="8242" y="15049"/>
                </a:lnTo>
                <a:lnTo>
                  <a:pt x="10959" y="10198"/>
                </a:lnTo>
                <a:lnTo>
                  <a:pt x="7785" y="10198"/>
                </a:lnTo>
                <a:lnTo>
                  <a:pt x="7340" y="2362"/>
                </a:lnTo>
                <a:close/>
              </a:path>
              <a:path w="43179" h="55244">
                <a:moveTo>
                  <a:pt x="42900" y="6159"/>
                </a:moveTo>
                <a:lnTo>
                  <a:pt x="29248" y="6159"/>
                </a:lnTo>
                <a:lnTo>
                  <a:pt x="34759" y="10198"/>
                </a:lnTo>
                <a:lnTo>
                  <a:pt x="34759" y="54927"/>
                </a:lnTo>
                <a:lnTo>
                  <a:pt x="42900" y="54927"/>
                </a:lnTo>
                <a:lnTo>
                  <a:pt x="42900" y="6159"/>
                </a:lnTo>
                <a:close/>
              </a:path>
              <a:path w="43179" h="55244">
                <a:moveTo>
                  <a:pt x="36182" y="0"/>
                </a:moveTo>
                <a:lnTo>
                  <a:pt x="16789" y="0"/>
                </a:lnTo>
                <a:lnTo>
                  <a:pt x="10528" y="4749"/>
                </a:lnTo>
                <a:lnTo>
                  <a:pt x="7785" y="10198"/>
                </a:lnTo>
                <a:lnTo>
                  <a:pt x="10959" y="10198"/>
                </a:lnTo>
                <a:lnTo>
                  <a:pt x="13220" y="6159"/>
                </a:lnTo>
                <a:lnTo>
                  <a:pt x="42900" y="6159"/>
                </a:lnTo>
                <a:lnTo>
                  <a:pt x="42900" y="5740"/>
                </a:lnTo>
                <a:lnTo>
                  <a:pt x="36182" y="0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6491808" y="1407528"/>
            <a:ext cx="46355" cy="79375"/>
          </a:xfrm>
          <a:custGeom>
            <a:avLst/>
            <a:gdLst/>
            <a:ahLst/>
            <a:cxnLst/>
            <a:rect l="l" t="t" r="r" b="b"/>
            <a:pathLst>
              <a:path w="46354" h="79375">
                <a:moveTo>
                  <a:pt x="7912" y="66382"/>
                </a:moveTo>
                <a:lnTo>
                  <a:pt x="4445" y="72466"/>
                </a:lnTo>
                <a:lnTo>
                  <a:pt x="7175" y="75374"/>
                </a:lnTo>
                <a:lnTo>
                  <a:pt x="12801" y="78968"/>
                </a:lnTo>
                <a:lnTo>
                  <a:pt x="22225" y="78968"/>
                </a:lnTo>
                <a:lnTo>
                  <a:pt x="33712" y="76868"/>
                </a:lnTo>
                <a:lnTo>
                  <a:pt x="38950" y="72783"/>
                </a:lnTo>
                <a:lnTo>
                  <a:pt x="14427" y="72783"/>
                </a:lnTo>
                <a:lnTo>
                  <a:pt x="9994" y="68453"/>
                </a:lnTo>
                <a:lnTo>
                  <a:pt x="7912" y="66382"/>
                </a:lnTo>
                <a:close/>
              </a:path>
              <a:path w="46354" h="79375">
                <a:moveTo>
                  <a:pt x="46266" y="46139"/>
                </a:moveTo>
                <a:lnTo>
                  <a:pt x="38138" y="46139"/>
                </a:lnTo>
                <a:lnTo>
                  <a:pt x="38138" y="51663"/>
                </a:lnTo>
                <a:lnTo>
                  <a:pt x="37432" y="60401"/>
                </a:lnTo>
                <a:lnTo>
                  <a:pt x="34929" y="67057"/>
                </a:lnTo>
                <a:lnTo>
                  <a:pt x="30053" y="71296"/>
                </a:lnTo>
                <a:lnTo>
                  <a:pt x="22225" y="72783"/>
                </a:lnTo>
                <a:lnTo>
                  <a:pt x="38950" y="72783"/>
                </a:lnTo>
                <a:lnTo>
                  <a:pt x="41117" y="71093"/>
                </a:lnTo>
                <a:lnTo>
                  <a:pt x="45086" y="62429"/>
                </a:lnTo>
                <a:lnTo>
                  <a:pt x="46266" y="51663"/>
                </a:lnTo>
                <a:lnTo>
                  <a:pt x="46266" y="46139"/>
                </a:lnTo>
                <a:close/>
              </a:path>
              <a:path w="46354" h="79375">
                <a:moveTo>
                  <a:pt x="29502" y="0"/>
                </a:moveTo>
                <a:lnTo>
                  <a:pt x="22758" y="0"/>
                </a:lnTo>
                <a:lnTo>
                  <a:pt x="14953" y="1587"/>
                </a:lnTo>
                <a:lnTo>
                  <a:pt x="7602" y="6534"/>
                </a:lnTo>
                <a:lnTo>
                  <a:pt x="2139" y="15119"/>
                </a:lnTo>
                <a:lnTo>
                  <a:pt x="0" y="27622"/>
                </a:lnTo>
                <a:lnTo>
                  <a:pt x="1743" y="40059"/>
                </a:lnTo>
                <a:lnTo>
                  <a:pt x="6545" y="48537"/>
                </a:lnTo>
                <a:lnTo>
                  <a:pt x="13764" y="53384"/>
                </a:lnTo>
                <a:lnTo>
                  <a:pt x="22758" y="54927"/>
                </a:lnTo>
                <a:lnTo>
                  <a:pt x="31216" y="54927"/>
                </a:lnTo>
                <a:lnTo>
                  <a:pt x="36271" y="49403"/>
                </a:lnTo>
                <a:lnTo>
                  <a:pt x="36641" y="48755"/>
                </a:lnTo>
                <a:lnTo>
                  <a:pt x="24688" y="48755"/>
                </a:lnTo>
                <a:lnTo>
                  <a:pt x="16871" y="46869"/>
                </a:lnTo>
                <a:lnTo>
                  <a:pt x="11884" y="41965"/>
                </a:lnTo>
                <a:lnTo>
                  <a:pt x="9244" y="35173"/>
                </a:lnTo>
                <a:lnTo>
                  <a:pt x="8470" y="27622"/>
                </a:lnTo>
                <a:lnTo>
                  <a:pt x="9406" y="19741"/>
                </a:lnTo>
                <a:lnTo>
                  <a:pt x="12317" y="12866"/>
                </a:lnTo>
                <a:lnTo>
                  <a:pt x="17359" y="8003"/>
                </a:lnTo>
                <a:lnTo>
                  <a:pt x="24688" y="6159"/>
                </a:lnTo>
                <a:lnTo>
                  <a:pt x="36538" y="6159"/>
                </a:lnTo>
                <a:lnTo>
                  <a:pt x="34886" y="2895"/>
                </a:lnTo>
                <a:lnTo>
                  <a:pt x="29502" y="0"/>
                </a:lnTo>
                <a:close/>
              </a:path>
              <a:path w="46354" h="79375">
                <a:moveTo>
                  <a:pt x="36538" y="6159"/>
                </a:moveTo>
                <a:lnTo>
                  <a:pt x="33604" y="6159"/>
                </a:lnTo>
                <a:lnTo>
                  <a:pt x="38343" y="15119"/>
                </a:lnTo>
                <a:lnTo>
                  <a:pt x="38366" y="41592"/>
                </a:lnTo>
                <a:lnTo>
                  <a:pt x="32918" y="48755"/>
                </a:lnTo>
                <a:lnTo>
                  <a:pt x="36641" y="48755"/>
                </a:lnTo>
                <a:lnTo>
                  <a:pt x="38138" y="46139"/>
                </a:lnTo>
                <a:lnTo>
                  <a:pt x="46266" y="46139"/>
                </a:lnTo>
                <a:lnTo>
                  <a:pt x="46266" y="10198"/>
                </a:lnTo>
                <a:lnTo>
                  <a:pt x="38582" y="10198"/>
                </a:lnTo>
                <a:lnTo>
                  <a:pt x="36538" y="6159"/>
                </a:lnTo>
                <a:close/>
              </a:path>
              <a:path w="46354" h="79375">
                <a:moveTo>
                  <a:pt x="46266" y="2362"/>
                </a:moveTo>
                <a:lnTo>
                  <a:pt x="39039" y="2362"/>
                </a:lnTo>
                <a:lnTo>
                  <a:pt x="38582" y="10198"/>
                </a:lnTo>
                <a:lnTo>
                  <a:pt x="46266" y="10198"/>
                </a:lnTo>
                <a:lnTo>
                  <a:pt x="46266" y="2362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6562776" y="1386611"/>
            <a:ext cx="43180" cy="76200"/>
          </a:xfrm>
          <a:custGeom>
            <a:avLst/>
            <a:gdLst/>
            <a:ahLst/>
            <a:cxnLst/>
            <a:rect l="l" t="t" r="r" b="b"/>
            <a:pathLst>
              <a:path w="43179" h="76200">
                <a:moveTo>
                  <a:pt x="8216" y="0"/>
                </a:moveTo>
                <a:lnTo>
                  <a:pt x="0" y="0"/>
                </a:lnTo>
                <a:lnTo>
                  <a:pt x="0" y="75844"/>
                </a:lnTo>
                <a:lnTo>
                  <a:pt x="8216" y="75844"/>
                </a:lnTo>
                <a:lnTo>
                  <a:pt x="8216" y="0"/>
                </a:lnTo>
                <a:close/>
              </a:path>
              <a:path w="43179" h="76200">
                <a:moveTo>
                  <a:pt x="39890" y="23279"/>
                </a:moveTo>
                <a:lnTo>
                  <a:pt x="30454" y="23279"/>
                </a:lnTo>
                <a:lnTo>
                  <a:pt x="8216" y="47561"/>
                </a:lnTo>
                <a:lnTo>
                  <a:pt x="32816" y="75844"/>
                </a:lnTo>
                <a:lnTo>
                  <a:pt x="43129" y="75844"/>
                </a:lnTo>
                <a:lnTo>
                  <a:pt x="17652" y="46812"/>
                </a:lnTo>
                <a:lnTo>
                  <a:pt x="39890" y="2327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620395" y="1407528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5">
                <a:moveTo>
                  <a:pt x="23393" y="0"/>
                </a:moveTo>
                <a:lnTo>
                  <a:pt x="12928" y="2230"/>
                </a:lnTo>
                <a:lnTo>
                  <a:pt x="5643" y="8248"/>
                </a:lnTo>
                <a:lnTo>
                  <a:pt x="1385" y="17048"/>
                </a:lnTo>
                <a:lnTo>
                  <a:pt x="0" y="27622"/>
                </a:lnTo>
                <a:lnTo>
                  <a:pt x="1447" y="39672"/>
                </a:lnTo>
                <a:lnTo>
                  <a:pt x="5810" y="48661"/>
                </a:lnTo>
                <a:lnTo>
                  <a:pt x="13115" y="54281"/>
                </a:lnTo>
                <a:lnTo>
                  <a:pt x="23393" y="56222"/>
                </a:lnTo>
                <a:lnTo>
                  <a:pt x="33862" y="53949"/>
                </a:lnTo>
                <a:lnTo>
                  <a:pt x="38468" y="50050"/>
                </a:lnTo>
                <a:lnTo>
                  <a:pt x="23393" y="50050"/>
                </a:lnTo>
                <a:lnTo>
                  <a:pt x="16634" y="48360"/>
                </a:lnTo>
                <a:lnTo>
                  <a:pt x="11991" y="43675"/>
                </a:lnTo>
                <a:lnTo>
                  <a:pt x="9316" y="36570"/>
                </a:lnTo>
                <a:lnTo>
                  <a:pt x="8458" y="27622"/>
                </a:lnTo>
                <a:lnTo>
                  <a:pt x="9246" y="19880"/>
                </a:lnTo>
                <a:lnTo>
                  <a:pt x="11806" y="12990"/>
                </a:lnTo>
                <a:lnTo>
                  <a:pt x="16425" y="8050"/>
                </a:lnTo>
                <a:lnTo>
                  <a:pt x="23393" y="6159"/>
                </a:lnTo>
                <a:lnTo>
                  <a:pt x="39469" y="6159"/>
                </a:lnTo>
                <a:lnTo>
                  <a:pt x="33915" y="1940"/>
                </a:lnTo>
                <a:lnTo>
                  <a:pt x="23393" y="0"/>
                </a:lnTo>
                <a:close/>
              </a:path>
              <a:path w="46990" h="56515">
                <a:moveTo>
                  <a:pt x="39469" y="6159"/>
                </a:moveTo>
                <a:lnTo>
                  <a:pt x="23393" y="6159"/>
                </a:lnTo>
                <a:lnTo>
                  <a:pt x="30361" y="7866"/>
                </a:lnTo>
                <a:lnTo>
                  <a:pt x="35031" y="12499"/>
                </a:lnTo>
                <a:lnTo>
                  <a:pt x="37650" y="19329"/>
                </a:lnTo>
                <a:lnTo>
                  <a:pt x="38468" y="27622"/>
                </a:lnTo>
                <a:lnTo>
                  <a:pt x="37775" y="35697"/>
                </a:lnTo>
                <a:lnTo>
                  <a:pt x="35364" y="42899"/>
                </a:lnTo>
                <a:lnTo>
                  <a:pt x="30736" y="48069"/>
                </a:lnTo>
                <a:lnTo>
                  <a:pt x="23393" y="50050"/>
                </a:lnTo>
                <a:lnTo>
                  <a:pt x="38468" y="50050"/>
                </a:lnTo>
                <a:lnTo>
                  <a:pt x="41155" y="47775"/>
                </a:lnTo>
                <a:lnTo>
                  <a:pt x="45422" y="38676"/>
                </a:lnTo>
                <a:lnTo>
                  <a:pt x="46812" y="27622"/>
                </a:lnTo>
                <a:lnTo>
                  <a:pt x="45440" y="16180"/>
                </a:lnTo>
                <a:lnTo>
                  <a:pt x="41203" y="7477"/>
                </a:lnTo>
                <a:lnTo>
                  <a:pt x="39469" y="615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688620" y="1386611"/>
            <a:ext cx="43180" cy="76200"/>
          </a:xfrm>
          <a:custGeom>
            <a:avLst/>
            <a:gdLst/>
            <a:ahLst/>
            <a:cxnLst/>
            <a:rect l="l" t="t" r="r" b="b"/>
            <a:pathLst>
              <a:path w="43179" h="76200">
                <a:moveTo>
                  <a:pt x="8255" y="0"/>
                </a:moveTo>
                <a:lnTo>
                  <a:pt x="0" y="0"/>
                </a:lnTo>
                <a:lnTo>
                  <a:pt x="0" y="75844"/>
                </a:lnTo>
                <a:lnTo>
                  <a:pt x="8255" y="75844"/>
                </a:lnTo>
                <a:lnTo>
                  <a:pt x="8255" y="0"/>
                </a:lnTo>
                <a:close/>
              </a:path>
              <a:path w="43179" h="76200">
                <a:moveTo>
                  <a:pt x="39903" y="23279"/>
                </a:moveTo>
                <a:lnTo>
                  <a:pt x="30441" y="23279"/>
                </a:lnTo>
                <a:lnTo>
                  <a:pt x="8255" y="47561"/>
                </a:lnTo>
                <a:lnTo>
                  <a:pt x="32829" y="75844"/>
                </a:lnTo>
                <a:lnTo>
                  <a:pt x="43141" y="75844"/>
                </a:lnTo>
                <a:lnTo>
                  <a:pt x="17678" y="46812"/>
                </a:lnTo>
                <a:lnTo>
                  <a:pt x="39903" y="23279"/>
                </a:lnTo>
                <a:close/>
              </a:path>
            </a:pathLst>
          </a:custGeom>
          <a:solidFill>
            <a:srgbClr val="A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913420" y="5264747"/>
            <a:ext cx="178435" cy="213360"/>
          </a:xfrm>
          <a:custGeom>
            <a:avLst/>
            <a:gdLst/>
            <a:ahLst/>
            <a:cxnLst/>
            <a:rect l="l" t="t" r="r" b="b"/>
            <a:pathLst>
              <a:path w="178435" h="213360">
                <a:moveTo>
                  <a:pt x="177914" y="213029"/>
                </a:moveTo>
                <a:lnTo>
                  <a:pt x="0" y="213029"/>
                </a:lnTo>
                <a:lnTo>
                  <a:pt x="0" y="0"/>
                </a:lnTo>
                <a:lnTo>
                  <a:pt x="177914" y="0"/>
                </a:lnTo>
                <a:lnTo>
                  <a:pt x="177914" y="213029"/>
                </a:lnTo>
                <a:close/>
              </a:path>
            </a:pathLst>
          </a:custGeom>
          <a:solidFill>
            <a:srgbClr val="D1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984692" y="5418321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88" y="0"/>
                </a:lnTo>
              </a:path>
            </a:pathLst>
          </a:custGeom>
          <a:ln w="49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942757" y="537175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684" y="0"/>
                </a:lnTo>
              </a:path>
            </a:pathLst>
          </a:custGeom>
          <a:ln w="43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984692" y="532542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88" y="0"/>
                </a:lnTo>
              </a:path>
            </a:pathLst>
          </a:custGeom>
          <a:ln w="49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207831" y="5184699"/>
            <a:ext cx="836866" cy="3041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66394" y="5180101"/>
            <a:ext cx="1350822" cy="3967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08-Sep-16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tel.sukhumvit15@movenpick.com" TargetMode="External"/><Relationship Id="rId2" Type="http://schemas.openxmlformats.org/officeDocument/2006/relationships/hyperlink" Target="http://www.movenpick.com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27" y="1059230"/>
            <a:ext cx="3714115" cy="89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400"/>
              </a:lnSpc>
            </a:pP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Mövenpick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Hotel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Sukhumvit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15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Bangkok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is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a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Modern 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Thai-inspired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hotel,conveniently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located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in Sukhum-  </a:t>
            </a:r>
            <a:r>
              <a:rPr sz="1200" spc="-55" dirty="0">
                <a:solidFill>
                  <a:srgbClr val="231F20"/>
                </a:solidFill>
                <a:latin typeface="Century"/>
                <a:cs typeface="Century"/>
              </a:rPr>
              <a:t>vit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Soi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15, </a:t>
            </a:r>
            <a:r>
              <a:rPr sz="1200" spc="-40" dirty="0">
                <a:solidFill>
                  <a:srgbClr val="231F20"/>
                </a:solidFill>
                <a:latin typeface="Century"/>
                <a:cs typeface="Century"/>
              </a:rPr>
              <a:t>with an </a:t>
            </a:r>
            <a:r>
              <a:rPr sz="1200" spc="20" dirty="0">
                <a:solidFill>
                  <a:srgbClr val="231F20"/>
                </a:solidFill>
                <a:latin typeface="Century"/>
                <a:cs typeface="Century"/>
              </a:rPr>
              <a:t>“</a:t>
            </a:r>
            <a:r>
              <a:rPr sz="12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oasis</a:t>
            </a:r>
            <a:r>
              <a:rPr sz="1200" spc="20" dirty="0">
                <a:solidFill>
                  <a:srgbClr val="231F20"/>
                </a:solidFill>
                <a:latin typeface="Century"/>
                <a:cs typeface="Century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in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the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middle </a:t>
            </a:r>
            <a:r>
              <a:rPr sz="1200" spc="25" dirty="0">
                <a:solidFill>
                  <a:srgbClr val="231F20"/>
                </a:solidFill>
                <a:latin typeface="Century"/>
                <a:cs typeface="Century"/>
              </a:rPr>
              <a:t>of </a:t>
            </a: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Bangkok”  </a:t>
            </a:r>
            <a:r>
              <a:rPr sz="1200" spc="20" dirty="0">
                <a:solidFill>
                  <a:srgbClr val="231F20"/>
                </a:solidFill>
                <a:latin typeface="Century"/>
                <a:cs typeface="Century"/>
              </a:rPr>
              <a:t>concept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offering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variety </a:t>
            </a:r>
            <a:r>
              <a:rPr sz="1200" spc="25" dirty="0">
                <a:solidFill>
                  <a:srgbClr val="231F20"/>
                </a:solidFill>
                <a:latin typeface="Century"/>
                <a:cs typeface="Century"/>
              </a:rPr>
              <a:t>of </a:t>
            </a:r>
            <a:r>
              <a:rPr sz="1200" spc="15" dirty="0">
                <a:solidFill>
                  <a:srgbClr val="231F20"/>
                </a:solidFill>
                <a:latin typeface="Century"/>
                <a:cs typeface="Century"/>
              </a:rPr>
              <a:t>room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types,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a </a:t>
            </a:r>
            <a:r>
              <a:rPr sz="1200" spc="-15" dirty="0">
                <a:solidFill>
                  <a:srgbClr val="231F20"/>
                </a:solidFill>
                <a:latin typeface="Century"/>
                <a:cs typeface="Century"/>
              </a:rPr>
              <a:t>laidback,  relaxing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and resort-like</a:t>
            </a:r>
            <a:r>
              <a:rPr sz="1200" spc="45" dirty="0">
                <a:solidFill>
                  <a:srgbClr val="231F20"/>
                </a:solidFill>
                <a:latin typeface="Century"/>
                <a:cs typeface="Century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atmosphere.</a:t>
            </a:r>
            <a:endParaRPr sz="1200" dirty="0">
              <a:latin typeface="Century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27" y="2126183"/>
            <a:ext cx="3625215" cy="107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400"/>
              </a:lnSpc>
            </a:pPr>
            <a:r>
              <a:rPr sz="1200" spc="-55" dirty="0">
                <a:solidFill>
                  <a:srgbClr val="231F20"/>
                </a:solidFill>
                <a:latin typeface="Century"/>
                <a:cs typeface="Century"/>
              </a:rPr>
              <a:t>A </a:t>
            </a: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picturesque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Bangkok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rooftop </a:t>
            </a:r>
            <a:r>
              <a:rPr sz="1200" spc="-15" dirty="0">
                <a:solidFill>
                  <a:srgbClr val="231F20"/>
                </a:solidFill>
                <a:latin typeface="Century"/>
                <a:cs typeface="Century"/>
              </a:rPr>
              <a:t>view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from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the  </a:t>
            </a: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exclusive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Rooftop </a:t>
            </a:r>
            <a:r>
              <a:rPr sz="1200" spc="-50" dirty="0">
                <a:solidFill>
                  <a:srgbClr val="231F20"/>
                </a:solidFill>
                <a:latin typeface="Century"/>
                <a:cs typeface="Century"/>
              </a:rPr>
              <a:t>Bar, </a:t>
            </a:r>
            <a:r>
              <a:rPr sz="1200" spc="10" dirty="0">
                <a:solidFill>
                  <a:srgbClr val="231F20"/>
                </a:solidFill>
                <a:latin typeface="Century"/>
                <a:cs typeface="Century"/>
              </a:rPr>
              <a:t>outdoor rooftop  pool,a </a:t>
            </a:r>
            <a:r>
              <a:rPr sz="1200" spc="30" dirty="0">
                <a:solidFill>
                  <a:srgbClr val="231F20"/>
                </a:solidFill>
                <a:latin typeface="Century"/>
                <a:cs typeface="Century"/>
              </a:rPr>
              <a:t>cosy </a:t>
            </a:r>
            <a:r>
              <a:rPr sz="1200" spc="-15" dirty="0">
                <a:solidFill>
                  <a:srgbClr val="231F20"/>
                </a:solidFill>
                <a:latin typeface="Century"/>
                <a:cs typeface="Century"/>
              </a:rPr>
              <a:t>courtyard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and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a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unique </a:t>
            </a:r>
            <a:r>
              <a:rPr sz="1200" spc="-5" dirty="0">
                <a:solidFill>
                  <a:srgbClr val="231F20"/>
                </a:solidFill>
                <a:latin typeface="Century"/>
                <a:cs typeface="Century"/>
              </a:rPr>
              <a:t>two-storey 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waterfall </a:t>
            </a:r>
            <a:r>
              <a:rPr sz="1200" spc="-40" dirty="0">
                <a:solidFill>
                  <a:srgbClr val="231F20"/>
                </a:solidFill>
                <a:latin typeface="Century"/>
                <a:cs typeface="Century"/>
              </a:rPr>
              <a:t>with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dining specialities </a:t>
            </a:r>
            <a:r>
              <a:rPr sz="1200" spc="-15" dirty="0">
                <a:solidFill>
                  <a:srgbClr val="231F20"/>
                </a:solidFill>
                <a:latin typeface="Century"/>
                <a:cs typeface="Century"/>
              </a:rPr>
              <a:t>Lelawadee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Restau-  </a:t>
            </a:r>
            <a:r>
              <a:rPr sz="1200" spc="-45" dirty="0">
                <a:solidFill>
                  <a:srgbClr val="231F20"/>
                </a:solidFill>
                <a:latin typeface="Century"/>
                <a:cs typeface="Century"/>
              </a:rPr>
              <a:t>rant. </a:t>
            </a:r>
            <a:r>
              <a:rPr sz="1200" spc="-35" dirty="0">
                <a:solidFill>
                  <a:srgbClr val="231F20"/>
                </a:solidFill>
                <a:latin typeface="Century"/>
                <a:cs typeface="Century"/>
              </a:rPr>
              <a:t>This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is </a:t>
            </a:r>
            <a:r>
              <a:rPr sz="1200" spc="-25" dirty="0">
                <a:solidFill>
                  <a:srgbClr val="231F20"/>
                </a:solidFill>
                <a:latin typeface="Century"/>
                <a:cs typeface="Century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Century"/>
                <a:cs typeface="Century"/>
              </a:rPr>
              <a:t>place </a:t>
            </a:r>
            <a:r>
              <a:rPr sz="1200" dirty="0">
                <a:solidFill>
                  <a:srgbClr val="231F20"/>
                </a:solidFill>
                <a:latin typeface="Century"/>
                <a:cs typeface="Century"/>
              </a:rPr>
              <a:t>for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business,leisure </a:t>
            </a:r>
            <a:r>
              <a:rPr sz="1200" spc="-40" dirty="0">
                <a:solidFill>
                  <a:srgbClr val="231F20"/>
                </a:solidFill>
                <a:latin typeface="Century"/>
                <a:cs typeface="Century"/>
              </a:rPr>
              <a:t>stay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and 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sophisticated </a:t>
            </a:r>
            <a:r>
              <a:rPr sz="1200" spc="-20" dirty="0">
                <a:solidFill>
                  <a:srgbClr val="231F20"/>
                </a:solidFill>
                <a:latin typeface="Century"/>
                <a:cs typeface="Century"/>
              </a:rPr>
              <a:t>event</a:t>
            </a:r>
            <a:r>
              <a:rPr sz="1200" spc="5" dirty="0">
                <a:solidFill>
                  <a:srgbClr val="231F20"/>
                </a:solidFill>
                <a:latin typeface="Century"/>
                <a:cs typeface="Century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entury"/>
                <a:cs typeface="Century"/>
              </a:rPr>
              <a:t>venues</a:t>
            </a:r>
            <a:endParaRPr sz="1200" dirty="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156" y="3864533"/>
            <a:ext cx="6840220" cy="166712"/>
          </a:xfrm>
          <a:prstGeom prst="rect">
            <a:avLst/>
          </a:prstGeom>
          <a:solidFill>
            <a:srgbClr val="C6B289"/>
          </a:solidFill>
        </p:spPr>
        <p:txBody>
          <a:bodyPr vert="horz" wrap="square" lIns="0" tIns="5080" rIns="0" bIns="0" rtlCol="0">
            <a:spAutoFit/>
          </a:bodyPr>
          <a:lstStyle/>
          <a:p>
            <a:pPr marR="167005" algn="r">
              <a:lnSpc>
                <a:spcPct val="100000"/>
              </a:lnSpc>
              <a:spcBef>
                <a:spcPts val="40"/>
              </a:spcBef>
            </a:pPr>
            <a:r>
              <a:rPr sz="1050" b="1" spc="30" dirty="0">
                <a:solidFill>
                  <a:schemeClr val="bg1"/>
                </a:solidFill>
                <a:latin typeface="Gill Sans MT"/>
                <a:cs typeface="Gill Sans MT"/>
                <a:hlinkClick r:id="rId2"/>
              </a:rPr>
              <a:t>ww</a:t>
            </a:r>
            <a:r>
              <a:rPr sz="1050" b="1" spc="-30" dirty="0">
                <a:solidFill>
                  <a:schemeClr val="bg1"/>
                </a:solidFill>
                <a:latin typeface="Gill Sans MT"/>
                <a:cs typeface="Gill Sans MT"/>
                <a:hlinkClick r:id="rId2"/>
              </a:rPr>
              <a:t>w</a:t>
            </a:r>
            <a:r>
              <a:rPr sz="1050" b="1" spc="-5" dirty="0">
                <a:solidFill>
                  <a:schemeClr val="bg1"/>
                </a:solidFill>
                <a:latin typeface="Gill Sans MT"/>
                <a:cs typeface="Gill Sans MT"/>
                <a:hlinkClick r:id="rId2"/>
              </a:rPr>
              <a:t>.movenpick.com</a:t>
            </a:r>
            <a:endParaRPr sz="105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2220" y="2943713"/>
            <a:ext cx="2254885" cy="86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 indent="-259079" algn="r">
              <a:lnSpc>
                <a:spcPct val="112700"/>
              </a:lnSpc>
            </a:pPr>
            <a:r>
              <a:rPr sz="900" b="1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Mövenpick </a:t>
            </a:r>
            <a:r>
              <a:rPr sz="9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</a:t>
            </a:r>
            <a:r>
              <a:rPr sz="9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Sukhumvit</a:t>
            </a:r>
            <a:r>
              <a:rPr sz="9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Bangkok </a:t>
            </a:r>
            <a:r>
              <a:rPr sz="9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Sukhumvit </a:t>
            </a:r>
            <a:r>
              <a:rPr sz="8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 </a:t>
            </a:r>
            <a:r>
              <a:rPr sz="8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</a:t>
            </a:r>
            <a:r>
              <a:rPr sz="800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Klongtoey</a:t>
            </a:r>
            <a:r>
              <a:rPr sz="8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Nua </a:t>
            </a:r>
            <a:r>
              <a:rPr sz="8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Wattana, Bangkok </a:t>
            </a:r>
            <a:r>
              <a:rPr sz="8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10110,</a:t>
            </a:r>
            <a:r>
              <a:rPr sz="800" spc="-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sz="8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+66 2 119</a:t>
            </a:r>
            <a:r>
              <a:rPr sz="8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3100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140"/>
              </a:spcBef>
            </a:pPr>
            <a:r>
              <a:rPr sz="8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hotel.sukhumvit15@movenpick.com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- UK (5)</dc:title>
  <dc:creator>Sale_Manager1</dc:creator>
  <cp:lastModifiedBy>Kate</cp:lastModifiedBy>
  <cp:revision>1</cp:revision>
  <dcterms:created xsi:type="dcterms:W3CDTF">2016-09-02T04:24:48Z</dcterms:created>
  <dcterms:modified xsi:type="dcterms:W3CDTF">2016-09-08T10:21:05Z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2016-06-16T00:00:00Z</vt:filetime>
  </property>
  <property fmtid="{D5CDD505-2E9C-101B-9397-08002B2CF9AE}" pid="3" name="Creator">
    <vt:lpwstr>Adobe Illustrator CS5</vt:lpwstr>
  </property>
  <property fmtid="{D5CDD505-2E9C-101B-9397-08002B2CF9AE}" pid="4" name="LastSaved">
    <vt:filetime>2016-09-02T00:00:00Z</vt:filetime>
  </property>
</Properties>
</file>