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9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9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9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9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4AD0-B800-BE4F-94F4-476AF5CCAE2B}" type="datetimeFigureOut">
              <a:rPr lang="en-US" smtClean="0"/>
              <a:t>02-Sep-16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60F4-429C-764E-A445-CDFE730A2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9" y="1261678"/>
            <a:ext cx="9109082" cy="55963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319" y="16839"/>
            <a:ext cx="2790012" cy="9486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252" y="669208"/>
            <a:ext cx="5568286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TM Show Corp is a Subsidiary partner of Show DC Corp Ltd.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a company with almost two decades of experience in the tourism industry to drive our key tourist marketing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efforts</a:t>
            </a:r>
            <a:endParaRPr lang="en-US" sz="1100" dirty="0">
              <a:solidFill>
                <a:prstClr val="black"/>
              </a:solidFill>
              <a:latin typeface="Arial"/>
            </a:endParaRPr>
          </a:p>
          <a:p>
            <a:pPr defTabSz="914400"/>
            <a:endParaRPr lang="en-US" sz="105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2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Kate</cp:lastModifiedBy>
  <cp:revision>4</cp:revision>
  <dcterms:created xsi:type="dcterms:W3CDTF">2016-08-31T06:31:13Z</dcterms:created>
  <dcterms:modified xsi:type="dcterms:W3CDTF">2016-09-02T02:39:10Z</dcterms:modified>
</cp:coreProperties>
</file>