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-79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4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1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9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7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7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51F3-CD75-3345-A1B9-403BA37B718E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A299-32D2-134F-B247-4A8B329F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VANI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Admin2</dc:creator>
  <cp:lastModifiedBy>Kate</cp:lastModifiedBy>
  <cp:revision>3</cp:revision>
  <dcterms:created xsi:type="dcterms:W3CDTF">2016-08-30T01:14:38Z</dcterms:created>
  <dcterms:modified xsi:type="dcterms:W3CDTF">2016-09-02T02:44:44Z</dcterms:modified>
</cp:coreProperties>
</file>