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DBE8-3BB5-48B5-B405-F081725C6445}" type="datetimeFigureOut">
              <a:rPr lang="th-TH" smtClean="0"/>
              <a:pPr/>
              <a:t>05/09/59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5555-0B43-4313-84D6-115B63B36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DestinationWeddingsThailand?__mref=message_bubble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facebook.com/destinationsiamgrou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786742" cy="642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Destination Siam Group (DSG) </a:t>
            </a:r>
            <a:endParaRPr lang="th-TH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286124"/>
            <a:ext cx="3500462" cy="2357454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Recent  MICE by DSG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AUGUST 2016</a:t>
            </a:r>
          </a:p>
          <a:p>
            <a:pPr algn="l"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Bajaj Alliance (Pan India) : 950 </a:t>
            </a:r>
            <a:r>
              <a:rPr lang="en-US" sz="1400" dirty="0" err="1" smtClean="0">
                <a:solidFill>
                  <a:schemeClr val="tx1"/>
                </a:solidFill>
              </a:rPr>
              <a:t>pax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l"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Wedding Group (Mumbai) : 400 </a:t>
            </a:r>
            <a:r>
              <a:rPr lang="en-US" sz="1400" dirty="0" err="1" smtClean="0">
                <a:solidFill>
                  <a:schemeClr val="tx1"/>
                </a:solidFill>
              </a:rPr>
              <a:t>pax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l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Classic </a:t>
            </a:r>
            <a:r>
              <a:rPr lang="en-US" sz="1400" dirty="0" err="1" smtClean="0">
                <a:solidFill>
                  <a:schemeClr val="tx1"/>
                </a:solidFill>
              </a:rPr>
              <a:t>Parivar</a:t>
            </a:r>
            <a:r>
              <a:rPr lang="en-US" sz="1400" dirty="0" smtClean="0">
                <a:solidFill>
                  <a:schemeClr val="tx1"/>
                </a:solidFill>
              </a:rPr>
              <a:t> Group (Mumbai) : 150 </a:t>
            </a:r>
            <a:r>
              <a:rPr lang="en-US" sz="1400" dirty="0" err="1" smtClean="0">
                <a:solidFill>
                  <a:schemeClr val="tx1"/>
                </a:solidFill>
              </a:rPr>
              <a:t>Pax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JULY 2016</a:t>
            </a:r>
          </a:p>
          <a:p>
            <a:pPr algn="l"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IPPF Group (Worldwide) : 85 </a:t>
            </a:r>
            <a:r>
              <a:rPr lang="en-US" sz="1400" dirty="0" err="1" smtClean="0">
                <a:solidFill>
                  <a:schemeClr val="tx1"/>
                </a:solidFill>
              </a:rPr>
              <a:t>pax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l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Kamdhenu</a:t>
            </a:r>
            <a:r>
              <a:rPr lang="en-US" sz="1400" dirty="0" smtClean="0">
                <a:solidFill>
                  <a:schemeClr val="tx1"/>
                </a:solidFill>
              </a:rPr>
              <a:t> Steel Group (Pan India): 200  </a:t>
            </a:r>
            <a:r>
              <a:rPr lang="en-US" sz="1400" dirty="0" err="1" smtClean="0">
                <a:solidFill>
                  <a:schemeClr val="tx1"/>
                </a:solidFill>
              </a:rPr>
              <a:t>pax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l">
              <a:buFont typeface="Arial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P&amp;G Group (Pan India) : 150 </a:t>
            </a:r>
            <a:r>
              <a:rPr lang="en-US" sz="1400" dirty="0" err="1" smtClean="0">
                <a:solidFill>
                  <a:schemeClr val="tx1"/>
                </a:solidFill>
              </a:rPr>
              <a:t>pax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000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th-TH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929190" y="928670"/>
            <a:ext cx="4071966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About DSG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dirty="0" smtClean="0"/>
              <a:t> 13 years in the Business (Inbound market)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Expertise In South Asia and Middle East Market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dirty="0"/>
              <a:t> </a:t>
            </a:r>
            <a:r>
              <a:rPr lang="en-US" sz="1400" dirty="0" smtClean="0"/>
              <a:t>Top List Destination Management Company in Thailand for Indian Market 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dirty="0" smtClean="0"/>
              <a:t> Group Operated by well trained Staff</a:t>
            </a:r>
          </a:p>
          <a:p>
            <a:pPr lvl="0">
              <a:spcBef>
                <a:spcPct val="20000"/>
              </a:spcBef>
              <a:buFont typeface="Arial" charset="0"/>
              <a:buChar char="•"/>
            </a:pPr>
            <a:r>
              <a:rPr lang="en-US" sz="1400" dirty="0"/>
              <a:t> </a:t>
            </a:r>
            <a:r>
              <a:rPr lang="en-US" sz="1400" dirty="0" smtClean="0"/>
              <a:t>Well Known for High quality </a:t>
            </a:r>
            <a:r>
              <a:rPr lang="en-US" sz="1400" dirty="0"/>
              <a:t>of service at all </a:t>
            </a:r>
            <a:r>
              <a:rPr lang="en-US" sz="1400" dirty="0" smtClean="0"/>
              <a:t>times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940367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Users\WIN-7\Desktop\imag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286124"/>
            <a:ext cx="4857783" cy="2428892"/>
          </a:xfrm>
          <a:prstGeom prst="rect">
            <a:avLst/>
          </a:prstGeom>
          <a:noFill/>
        </p:spPr>
      </p:pic>
      <p:pic>
        <p:nvPicPr>
          <p:cNvPr id="1029" name="Picture 5" descr="C:\Users\WIN-7\Desktop\image(1)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000108"/>
            <a:ext cx="4572000" cy="2214578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85720" y="6072206"/>
            <a:ext cx="8358246" cy="571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85720" y="5715017"/>
            <a:ext cx="3571900" cy="357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www.destinationsiam.com </a:t>
            </a:r>
            <a:endParaRPr kumimoji="0" lang="th-TH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9144" y="6105552"/>
            <a:ext cx="1643074" cy="60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618" y="6121610"/>
            <a:ext cx="140017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428992" y="6078700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Mice/Tour: </a:t>
            </a:r>
            <a:r>
              <a:rPr lang="en-US" sz="2000" dirty="0" err="1" smtClean="0">
                <a:hlinkClick r:id="rId7"/>
              </a:rPr>
              <a:t>Destinationsiamgroup</a:t>
            </a:r>
            <a:r>
              <a:rPr lang="en-US" sz="2000" dirty="0" smtClean="0">
                <a:hlinkClick r:id="rId7"/>
              </a:rPr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 Wedding:    </a:t>
            </a:r>
            <a:r>
              <a:rPr lang="en-US" sz="2000" dirty="0" err="1" smtClean="0">
                <a:hlinkClick r:id="rId8"/>
              </a:rPr>
              <a:t>DestinationWeddingsThailand</a:t>
            </a:r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117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Destination Siam Group (DSG)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</dc:title>
  <dc:creator>WIN-7</dc:creator>
  <cp:lastModifiedBy>Kate</cp:lastModifiedBy>
  <cp:revision>26</cp:revision>
  <dcterms:created xsi:type="dcterms:W3CDTF">2016-09-03T15:16:39Z</dcterms:created>
  <dcterms:modified xsi:type="dcterms:W3CDTF">2016-09-05T09:11:36Z</dcterms:modified>
</cp:coreProperties>
</file>